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5" r:id="rId1"/>
  </p:sldMasterIdLst>
  <p:notesMasterIdLst>
    <p:notesMasterId r:id="rId8"/>
  </p:notesMasterIdLst>
  <p:sldIdLst>
    <p:sldId id="312" r:id="rId2"/>
    <p:sldId id="308" r:id="rId3"/>
    <p:sldId id="299" r:id="rId4"/>
    <p:sldId id="296" r:id="rId5"/>
    <p:sldId id="301" r:id="rId6"/>
    <p:sldId id="310" r:id="rId7"/>
  </p:sldIdLst>
  <p:sldSz cx="12192000" cy="6858000"/>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956E"/>
    <a:srgbClr val="9FDAD8"/>
    <a:srgbClr val="FD8FAC"/>
    <a:srgbClr val="3E98A0"/>
    <a:srgbClr val="F8BB50"/>
    <a:srgbClr val="9ED9D7"/>
    <a:srgbClr val="F6AD98"/>
    <a:srgbClr val="C5FBF2"/>
    <a:srgbClr val="EAB04A"/>
    <a:srgbClr val="9EB4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4" autoAdjust="0"/>
    <p:restoredTop sz="95940" autoAdjust="0"/>
  </p:normalViewPr>
  <p:slideViewPr>
    <p:cSldViewPr snapToGrid="0">
      <p:cViewPr>
        <p:scale>
          <a:sx n="86" d="100"/>
          <a:sy n="86" d="100"/>
        </p:scale>
        <p:origin x="368" y="720"/>
      </p:cViewPr>
      <p:guideLst/>
    </p:cSldViewPr>
  </p:slideViewPr>
  <p:notesTextViewPr>
    <p:cViewPr>
      <p:scale>
        <a:sx n="1" d="1"/>
        <a:sy n="1" d="1"/>
      </p:scale>
      <p:origin x="0" y="0"/>
    </p:cViewPr>
  </p:notesTextViewPr>
  <p:sorterViewPr>
    <p:cViewPr>
      <p:scale>
        <a:sx n="87" d="100"/>
        <a:sy n="8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13BBE5-0BEA-4494-9BEF-C8C2F48C9E2D}" type="datetimeFigureOut">
              <a:rPr lang="zh-CN" altLang="en-US" smtClean="0"/>
              <a:t>2021/11/28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B8912-F0BA-4AD8-8415-DA1F26BCB09F}" type="slidenum">
              <a:rPr lang="zh-CN" altLang="en-US" smtClean="0"/>
              <a:t>‹#›</a:t>
            </a:fld>
            <a:endParaRPr lang="zh-CN" altLang="en-US"/>
          </a:p>
        </p:txBody>
      </p:sp>
    </p:spTree>
    <p:extLst>
      <p:ext uri="{BB962C8B-B14F-4D97-AF65-F5344CB8AC3E}">
        <p14:creationId xmlns:p14="http://schemas.microsoft.com/office/powerpoint/2010/main" val="242325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cstate="print">
            <a:extLst>
              <a:ext uri="{28A0092B-C50C-407E-A947-70E740481C1C}">
                <a14:useLocalDpi xmlns:a14="http://schemas.microsoft.com/office/drawing/2010/main" val="0"/>
              </a:ext>
            </a:extLst>
          </a:blip>
          <a:srcRect l="3646" t="808" r="1563" b="3623"/>
          <a:stretch/>
        </p:blipFill>
        <p:spPr>
          <a:xfrm>
            <a:off x="0" y="0"/>
            <a:ext cx="12192000" cy="6858000"/>
          </a:xfrm>
          <a:prstGeom prst="rect">
            <a:avLst/>
          </a:prstGeom>
        </p:spPr>
      </p:pic>
    </p:spTree>
    <p:extLst>
      <p:ext uri="{BB962C8B-B14F-4D97-AF65-F5344CB8AC3E}">
        <p14:creationId xmlns:p14="http://schemas.microsoft.com/office/powerpoint/2010/main" val="804569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3" name="图片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749" t="552" r="2291" b="3750"/>
          <a:stretch/>
        </p:blipFill>
        <p:spPr>
          <a:xfrm flipH="1">
            <a:off x="-1" y="0"/>
            <a:ext cx="12192001" cy="6857999"/>
          </a:xfrm>
          <a:prstGeom prst="rect">
            <a:avLst/>
          </a:prstGeom>
        </p:spPr>
      </p:pic>
      <p:sp>
        <p:nvSpPr>
          <p:cNvPr id="2" name="矩形 1"/>
          <p:cNvSpPr/>
          <p:nvPr userDrawn="1"/>
        </p:nvSpPr>
        <p:spPr>
          <a:xfrm>
            <a:off x="-1" y="2391508"/>
            <a:ext cx="12192001" cy="4466491"/>
          </a:xfrm>
          <a:prstGeom prst="rect">
            <a:avLst/>
          </a:prstGeom>
          <a:gradFill>
            <a:gsLst>
              <a:gs pos="0">
                <a:schemeClr val="bg1">
                  <a:alpha val="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023193"/>
            <a:ext cx="12192000" cy="838200"/>
          </a:xfrm>
          <a:prstGeom prst="rect">
            <a:avLst/>
          </a:prstGeom>
        </p:spPr>
      </p:pic>
    </p:spTree>
    <p:extLst>
      <p:ext uri="{BB962C8B-B14F-4D97-AF65-F5344CB8AC3E}">
        <p14:creationId xmlns:p14="http://schemas.microsoft.com/office/powerpoint/2010/main" val="376732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2059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任意多边形: 形状 7"/>
          <p:cNvSpPr/>
          <p:nvPr userDrawn="1"/>
        </p:nvSpPr>
        <p:spPr>
          <a:xfrm>
            <a:off x="516627" y="1225976"/>
            <a:ext cx="11142223" cy="5403555"/>
          </a:xfrm>
          <a:custGeom>
            <a:avLst/>
            <a:gdLst>
              <a:gd name="connsiteX0" fmla="*/ 169173 w 11204391"/>
              <a:gd name="connsiteY0" fmla="*/ 69424 h 5403555"/>
              <a:gd name="connsiteX1" fmla="*/ 1261373 w 11204391"/>
              <a:gd name="connsiteY1" fmla="*/ 94824 h 5403555"/>
              <a:gd name="connsiteX2" fmla="*/ 2048773 w 11204391"/>
              <a:gd name="connsiteY2" fmla="*/ 5924 h 5403555"/>
              <a:gd name="connsiteX3" fmla="*/ 3280673 w 11204391"/>
              <a:gd name="connsiteY3" fmla="*/ 69424 h 5403555"/>
              <a:gd name="connsiteX4" fmla="*/ 4728473 w 11204391"/>
              <a:gd name="connsiteY4" fmla="*/ 31324 h 5403555"/>
              <a:gd name="connsiteX5" fmla="*/ 6188973 w 11204391"/>
              <a:gd name="connsiteY5" fmla="*/ 132924 h 5403555"/>
              <a:gd name="connsiteX6" fmla="*/ 7560573 w 11204391"/>
              <a:gd name="connsiteY6" fmla="*/ 69424 h 5403555"/>
              <a:gd name="connsiteX7" fmla="*/ 8932173 w 11204391"/>
              <a:gd name="connsiteY7" fmla="*/ 69424 h 5403555"/>
              <a:gd name="connsiteX8" fmla="*/ 9605273 w 11204391"/>
              <a:gd name="connsiteY8" fmla="*/ 132924 h 5403555"/>
              <a:gd name="connsiteX9" fmla="*/ 11002273 w 11204391"/>
              <a:gd name="connsiteY9" fmla="*/ 82124 h 5403555"/>
              <a:gd name="connsiteX10" fmla="*/ 11065773 w 11204391"/>
              <a:gd name="connsiteY10" fmla="*/ 1402924 h 5403555"/>
              <a:gd name="connsiteX11" fmla="*/ 11141973 w 11204391"/>
              <a:gd name="connsiteY11" fmla="*/ 2787224 h 5403555"/>
              <a:gd name="connsiteX12" fmla="*/ 11091173 w 11204391"/>
              <a:gd name="connsiteY12" fmla="*/ 3701624 h 5403555"/>
              <a:gd name="connsiteX13" fmla="*/ 11116573 w 11204391"/>
              <a:gd name="connsiteY13" fmla="*/ 4870024 h 5403555"/>
              <a:gd name="connsiteX14" fmla="*/ 11141973 w 11204391"/>
              <a:gd name="connsiteY14" fmla="*/ 5225624 h 5403555"/>
              <a:gd name="connsiteX15" fmla="*/ 10214873 w 11204391"/>
              <a:gd name="connsiteY15" fmla="*/ 5276424 h 5403555"/>
              <a:gd name="connsiteX16" fmla="*/ 8144773 w 11204391"/>
              <a:gd name="connsiteY16" fmla="*/ 5365324 h 5403555"/>
              <a:gd name="connsiteX17" fmla="*/ 6392173 w 11204391"/>
              <a:gd name="connsiteY17" fmla="*/ 5301824 h 5403555"/>
              <a:gd name="connsiteX18" fmla="*/ 4271273 w 11204391"/>
              <a:gd name="connsiteY18" fmla="*/ 5403424 h 5403555"/>
              <a:gd name="connsiteX19" fmla="*/ 2544073 w 11204391"/>
              <a:gd name="connsiteY19" fmla="*/ 5276424 h 5403555"/>
              <a:gd name="connsiteX20" fmla="*/ 575573 w 11204391"/>
              <a:gd name="connsiteY20" fmla="*/ 5352624 h 5403555"/>
              <a:gd name="connsiteX21" fmla="*/ 29473 w 11204391"/>
              <a:gd name="connsiteY21" fmla="*/ 5339924 h 5403555"/>
              <a:gd name="connsiteX22" fmla="*/ 67573 w 11204391"/>
              <a:gd name="connsiteY22" fmla="*/ 4679524 h 5403555"/>
              <a:gd name="connsiteX23" fmla="*/ 16773 w 11204391"/>
              <a:gd name="connsiteY23" fmla="*/ 3790524 h 5403555"/>
              <a:gd name="connsiteX24" fmla="*/ 67573 w 11204391"/>
              <a:gd name="connsiteY24" fmla="*/ 2406224 h 5403555"/>
              <a:gd name="connsiteX25" fmla="*/ 29473 w 11204391"/>
              <a:gd name="connsiteY25" fmla="*/ 1288624 h 5403555"/>
              <a:gd name="connsiteX26" fmla="*/ 92973 w 11204391"/>
              <a:gd name="connsiteY26" fmla="*/ 856824 h 5403555"/>
              <a:gd name="connsiteX27" fmla="*/ 29473 w 11204391"/>
              <a:gd name="connsiteY27" fmla="*/ 158324 h 5403555"/>
              <a:gd name="connsiteX28" fmla="*/ 169173 w 11204391"/>
              <a:gd name="connsiteY28" fmla="*/ 69424 h 5403555"/>
              <a:gd name="connsiteX0" fmla="*/ 169173 w 11204391"/>
              <a:gd name="connsiteY0" fmla="*/ 69424 h 5403555"/>
              <a:gd name="connsiteX1" fmla="*/ 1261373 w 11204391"/>
              <a:gd name="connsiteY1" fmla="*/ 94824 h 5403555"/>
              <a:gd name="connsiteX2" fmla="*/ 2048773 w 11204391"/>
              <a:gd name="connsiteY2" fmla="*/ 5924 h 5403555"/>
              <a:gd name="connsiteX3" fmla="*/ 3280673 w 11204391"/>
              <a:gd name="connsiteY3" fmla="*/ 69424 h 5403555"/>
              <a:gd name="connsiteX4" fmla="*/ 4728473 w 11204391"/>
              <a:gd name="connsiteY4" fmla="*/ 31324 h 5403555"/>
              <a:gd name="connsiteX5" fmla="*/ 6188973 w 11204391"/>
              <a:gd name="connsiteY5" fmla="*/ 132924 h 5403555"/>
              <a:gd name="connsiteX6" fmla="*/ 7560573 w 11204391"/>
              <a:gd name="connsiteY6" fmla="*/ 69424 h 5403555"/>
              <a:gd name="connsiteX7" fmla="*/ 8932173 w 11204391"/>
              <a:gd name="connsiteY7" fmla="*/ 69424 h 5403555"/>
              <a:gd name="connsiteX8" fmla="*/ 9605273 w 11204391"/>
              <a:gd name="connsiteY8" fmla="*/ 132924 h 5403555"/>
              <a:gd name="connsiteX9" fmla="*/ 11002273 w 11204391"/>
              <a:gd name="connsiteY9" fmla="*/ 82124 h 5403555"/>
              <a:gd name="connsiteX10" fmla="*/ 11065773 w 11204391"/>
              <a:gd name="connsiteY10" fmla="*/ 1402924 h 5403555"/>
              <a:gd name="connsiteX11" fmla="*/ 11141973 w 11204391"/>
              <a:gd name="connsiteY11" fmla="*/ 2787224 h 5403555"/>
              <a:gd name="connsiteX12" fmla="*/ 11091173 w 11204391"/>
              <a:gd name="connsiteY12" fmla="*/ 3701624 h 5403555"/>
              <a:gd name="connsiteX13" fmla="*/ 11116573 w 11204391"/>
              <a:gd name="connsiteY13" fmla="*/ 4870024 h 5403555"/>
              <a:gd name="connsiteX14" fmla="*/ 11141973 w 11204391"/>
              <a:gd name="connsiteY14" fmla="*/ 5225624 h 5403555"/>
              <a:gd name="connsiteX15" fmla="*/ 10214873 w 11204391"/>
              <a:gd name="connsiteY15" fmla="*/ 5276424 h 5403555"/>
              <a:gd name="connsiteX16" fmla="*/ 8144773 w 11204391"/>
              <a:gd name="connsiteY16" fmla="*/ 5365324 h 5403555"/>
              <a:gd name="connsiteX17" fmla="*/ 6392173 w 11204391"/>
              <a:gd name="connsiteY17" fmla="*/ 5301824 h 5403555"/>
              <a:gd name="connsiteX18" fmla="*/ 4271273 w 11204391"/>
              <a:gd name="connsiteY18" fmla="*/ 5403424 h 5403555"/>
              <a:gd name="connsiteX19" fmla="*/ 2544073 w 11204391"/>
              <a:gd name="connsiteY19" fmla="*/ 5276424 h 5403555"/>
              <a:gd name="connsiteX20" fmla="*/ 575573 w 11204391"/>
              <a:gd name="connsiteY20" fmla="*/ 5352624 h 5403555"/>
              <a:gd name="connsiteX21" fmla="*/ 29473 w 11204391"/>
              <a:gd name="connsiteY21" fmla="*/ 5339924 h 5403555"/>
              <a:gd name="connsiteX22" fmla="*/ 67573 w 11204391"/>
              <a:gd name="connsiteY22" fmla="*/ 4679524 h 5403555"/>
              <a:gd name="connsiteX23" fmla="*/ 16773 w 11204391"/>
              <a:gd name="connsiteY23" fmla="*/ 3790524 h 5403555"/>
              <a:gd name="connsiteX24" fmla="*/ 67573 w 11204391"/>
              <a:gd name="connsiteY24" fmla="*/ 2406224 h 5403555"/>
              <a:gd name="connsiteX25" fmla="*/ 29473 w 11204391"/>
              <a:gd name="connsiteY25" fmla="*/ 1288624 h 5403555"/>
              <a:gd name="connsiteX26" fmla="*/ 92973 w 11204391"/>
              <a:gd name="connsiteY26" fmla="*/ 856824 h 5403555"/>
              <a:gd name="connsiteX27" fmla="*/ 169173 w 11204391"/>
              <a:gd name="connsiteY27" fmla="*/ 69424 h 5403555"/>
              <a:gd name="connsiteX0" fmla="*/ 169173 w 11142223"/>
              <a:gd name="connsiteY0" fmla="*/ 69424 h 5403555"/>
              <a:gd name="connsiteX1" fmla="*/ 1261373 w 11142223"/>
              <a:gd name="connsiteY1" fmla="*/ 94824 h 5403555"/>
              <a:gd name="connsiteX2" fmla="*/ 2048773 w 11142223"/>
              <a:gd name="connsiteY2" fmla="*/ 5924 h 5403555"/>
              <a:gd name="connsiteX3" fmla="*/ 3280673 w 11142223"/>
              <a:gd name="connsiteY3" fmla="*/ 69424 h 5403555"/>
              <a:gd name="connsiteX4" fmla="*/ 4728473 w 11142223"/>
              <a:gd name="connsiteY4" fmla="*/ 31324 h 5403555"/>
              <a:gd name="connsiteX5" fmla="*/ 6188973 w 11142223"/>
              <a:gd name="connsiteY5" fmla="*/ 132924 h 5403555"/>
              <a:gd name="connsiteX6" fmla="*/ 7560573 w 11142223"/>
              <a:gd name="connsiteY6" fmla="*/ 69424 h 5403555"/>
              <a:gd name="connsiteX7" fmla="*/ 8932173 w 11142223"/>
              <a:gd name="connsiteY7" fmla="*/ 69424 h 5403555"/>
              <a:gd name="connsiteX8" fmla="*/ 9605273 w 11142223"/>
              <a:gd name="connsiteY8" fmla="*/ 132924 h 5403555"/>
              <a:gd name="connsiteX9" fmla="*/ 11002273 w 11142223"/>
              <a:gd name="connsiteY9" fmla="*/ 82124 h 5403555"/>
              <a:gd name="connsiteX10" fmla="*/ 11065773 w 11142223"/>
              <a:gd name="connsiteY10" fmla="*/ 1402924 h 5403555"/>
              <a:gd name="connsiteX11" fmla="*/ 11141973 w 11142223"/>
              <a:gd name="connsiteY11" fmla="*/ 2787224 h 5403555"/>
              <a:gd name="connsiteX12" fmla="*/ 11091173 w 11142223"/>
              <a:gd name="connsiteY12" fmla="*/ 3701624 h 5403555"/>
              <a:gd name="connsiteX13" fmla="*/ 11116573 w 11142223"/>
              <a:gd name="connsiteY13" fmla="*/ 4870024 h 5403555"/>
              <a:gd name="connsiteX14" fmla="*/ 11014973 w 11142223"/>
              <a:gd name="connsiteY14" fmla="*/ 5263724 h 5403555"/>
              <a:gd name="connsiteX15" fmla="*/ 10214873 w 11142223"/>
              <a:gd name="connsiteY15" fmla="*/ 5276424 h 5403555"/>
              <a:gd name="connsiteX16" fmla="*/ 8144773 w 11142223"/>
              <a:gd name="connsiteY16" fmla="*/ 5365324 h 5403555"/>
              <a:gd name="connsiteX17" fmla="*/ 6392173 w 11142223"/>
              <a:gd name="connsiteY17" fmla="*/ 5301824 h 5403555"/>
              <a:gd name="connsiteX18" fmla="*/ 4271273 w 11142223"/>
              <a:gd name="connsiteY18" fmla="*/ 5403424 h 5403555"/>
              <a:gd name="connsiteX19" fmla="*/ 2544073 w 11142223"/>
              <a:gd name="connsiteY19" fmla="*/ 5276424 h 5403555"/>
              <a:gd name="connsiteX20" fmla="*/ 575573 w 11142223"/>
              <a:gd name="connsiteY20" fmla="*/ 5352624 h 5403555"/>
              <a:gd name="connsiteX21" fmla="*/ 29473 w 11142223"/>
              <a:gd name="connsiteY21" fmla="*/ 5339924 h 5403555"/>
              <a:gd name="connsiteX22" fmla="*/ 67573 w 11142223"/>
              <a:gd name="connsiteY22" fmla="*/ 4679524 h 5403555"/>
              <a:gd name="connsiteX23" fmla="*/ 16773 w 11142223"/>
              <a:gd name="connsiteY23" fmla="*/ 3790524 h 5403555"/>
              <a:gd name="connsiteX24" fmla="*/ 67573 w 11142223"/>
              <a:gd name="connsiteY24" fmla="*/ 2406224 h 5403555"/>
              <a:gd name="connsiteX25" fmla="*/ 29473 w 11142223"/>
              <a:gd name="connsiteY25" fmla="*/ 1288624 h 5403555"/>
              <a:gd name="connsiteX26" fmla="*/ 92973 w 11142223"/>
              <a:gd name="connsiteY26" fmla="*/ 856824 h 5403555"/>
              <a:gd name="connsiteX27" fmla="*/ 169173 w 11142223"/>
              <a:gd name="connsiteY27" fmla="*/ 69424 h 5403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142223" h="5403555">
                <a:moveTo>
                  <a:pt x="169173" y="69424"/>
                </a:moveTo>
                <a:cubicBezTo>
                  <a:pt x="363906" y="-57576"/>
                  <a:pt x="948106" y="105407"/>
                  <a:pt x="1261373" y="94824"/>
                </a:cubicBezTo>
                <a:cubicBezTo>
                  <a:pt x="1574640" y="84241"/>
                  <a:pt x="1712223" y="10157"/>
                  <a:pt x="2048773" y="5924"/>
                </a:cubicBezTo>
                <a:cubicBezTo>
                  <a:pt x="2385323" y="1691"/>
                  <a:pt x="2834056" y="65191"/>
                  <a:pt x="3280673" y="69424"/>
                </a:cubicBezTo>
                <a:cubicBezTo>
                  <a:pt x="3727290" y="73657"/>
                  <a:pt x="4243756" y="20741"/>
                  <a:pt x="4728473" y="31324"/>
                </a:cubicBezTo>
                <a:cubicBezTo>
                  <a:pt x="5213190" y="41907"/>
                  <a:pt x="5716956" y="126574"/>
                  <a:pt x="6188973" y="132924"/>
                </a:cubicBezTo>
                <a:cubicBezTo>
                  <a:pt x="6660990" y="139274"/>
                  <a:pt x="7103373" y="80007"/>
                  <a:pt x="7560573" y="69424"/>
                </a:cubicBezTo>
                <a:cubicBezTo>
                  <a:pt x="8017773" y="58841"/>
                  <a:pt x="8591390" y="58841"/>
                  <a:pt x="8932173" y="69424"/>
                </a:cubicBezTo>
                <a:cubicBezTo>
                  <a:pt x="9272956" y="80007"/>
                  <a:pt x="9260256" y="130807"/>
                  <a:pt x="9605273" y="132924"/>
                </a:cubicBezTo>
                <a:cubicBezTo>
                  <a:pt x="9950290" y="135041"/>
                  <a:pt x="10758856" y="-129543"/>
                  <a:pt x="11002273" y="82124"/>
                </a:cubicBezTo>
                <a:cubicBezTo>
                  <a:pt x="11245690" y="293791"/>
                  <a:pt x="11042490" y="952074"/>
                  <a:pt x="11065773" y="1402924"/>
                </a:cubicBezTo>
                <a:cubicBezTo>
                  <a:pt x="11089056" y="1853774"/>
                  <a:pt x="11137740" y="2404107"/>
                  <a:pt x="11141973" y="2787224"/>
                </a:cubicBezTo>
                <a:cubicBezTo>
                  <a:pt x="11146206" y="3170341"/>
                  <a:pt x="11095406" y="3354491"/>
                  <a:pt x="11091173" y="3701624"/>
                </a:cubicBezTo>
                <a:cubicBezTo>
                  <a:pt x="11086940" y="4048757"/>
                  <a:pt x="11129273" y="4609674"/>
                  <a:pt x="11116573" y="4870024"/>
                </a:cubicBezTo>
                <a:cubicBezTo>
                  <a:pt x="11103873" y="5130374"/>
                  <a:pt x="11165256" y="5195991"/>
                  <a:pt x="11014973" y="5263724"/>
                </a:cubicBezTo>
                <a:cubicBezTo>
                  <a:pt x="10864690" y="5331457"/>
                  <a:pt x="10693240" y="5259491"/>
                  <a:pt x="10214873" y="5276424"/>
                </a:cubicBezTo>
                <a:cubicBezTo>
                  <a:pt x="9736506" y="5293357"/>
                  <a:pt x="8781890" y="5361091"/>
                  <a:pt x="8144773" y="5365324"/>
                </a:cubicBezTo>
                <a:cubicBezTo>
                  <a:pt x="7507656" y="5369557"/>
                  <a:pt x="7037756" y="5295474"/>
                  <a:pt x="6392173" y="5301824"/>
                </a:cubicBezTo>
                <a:cubicBezTo>
                  <a:pt x="5746590" y="5308174"/>
                  <a:pt x="4912623" y="5407657"/>
                  <a:pt x="4271273" y="5403424"/>
                </a:cubicBezTo>
                <a:cubicBezTo>
                  <a:pt x="3629923" y="5399191"/>
                  <a:pt x="3160023" y="5284891"/>
                  <a:pt x="2544073" y="5276424"/>
                </a:cubicBezTo>
                <a:cubicBezTo>
                  <a:pt x="1928123" y="5267957"/>
                  <a:pt x="994673" y="5342041"/>
                  <a:pt x="575573" y="5352624"/>
                </a:cubicBezTo>
                <a:cubicBezTo>
                  <a:pt x="156473" y="5363207"/>
                  <a:pt x="114140" y="5452107"/>
                  <a:pt x="29473" y="5339924"/>
                </a:cubicBezTo>
                <a:cubicBezTo>
                  <a:pt x="-55194" y="5227741"/>
                  <a:pt x="69690" y="4937757"/>
                  <a:pt x="67573" y="4679524"/>
                </a:cubicBezTo>
                <a:cubicBezTo>
                  <a:pt x="65456" y="4421291"/>
                  <a:pt x="16773" y="4169407"/>
                  <a:pt x="16773" y="3790524"/>
                </a:cubicBezTo>
                <a:cubicBezTo>
                  <a:pt x="16773" y="3411641"/>
                  <a:pt x="65456" y="2823207"/>
                  <a:pt x="67573" y="2406224"/>
                </a:cubicBezTo>
                <a:cubicBezTo>
                  <a:pt x="69690" y="1989241"/>
                  <a:pt x="25240" y="1546857"/>
                  <a:pt x="29473" y="1288624"/>
                </a:cubicBezTo>
                <a:cubicBezTo>
                  <a:pt x="33706" y="1030391"/>
                  <a:pt x="92973" y="1045207"/>
                  <a:pt x="92973" y="856824"/>
                </a:cubicBezTo>
                <a:cubicBezTo>
                  <a:pt x="116256" y="653624"/>
                  <a:pt x="-25560" y="196424"/>
                  <a:pt x="169173" y="6942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srgbClr val="FFFFFF"/>
              </a:solidFill>
            </a:endParaRPr>
          </a:p>
        </p:txBody>
      </p:sp>
    </p:spTree>
    <p:extLst>
      <p:ext uri="{BB962C8B-B14F-4D97-AF65-F5344CB8AC3E}">
        <p14:creationId xmlns:p14="http://schemas.microsoft.com/office/powerpoint/2010/main" val="4108477585"/>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7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4.png"/><Relationship Id="rId7" Type="http://schemas.openxmlformats.org/officeDocument/2006/relationships/image" Target="../media/image7.emf"/><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image" Target="../media/image4.png"/><Relationship Id="rId7" Type="http://schemas.openxmlformats.org/officeDocument/2006/relationships/hyperlink" Target="Th&#432;%20g&#7917;i%20b&#224;.doc" TargetMode="External"/><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7.e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image" Target="../media/image4.png"/><Relationship Id="rId7" Type="http://schemas.openxmlformats.org/officeDocument/2006/relationships/image" Target="../media/image7.emf"/><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vmlDrawing" Target="../drawings/vmlDrawing4.vml"/><Relationship Id="rId6" Type="http://schemas.openxmlformats.org/officeDocument/2006/relationships/image" Target="../media/image7.emf"/><Relationship Id="rId5" Type="http://schemas.openxmlformats.org/officeDocument/2006/relationships/oleObject" Target="../embeddings/oleObject7.bin"/><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1251603"/>
            <a:ext cx="12192000" cy="4197727"/>
            <a:chOff x="0" y="1251603"/>
            <a:chExt cx="12192000" cy="4197727"/>
          </a:xfrm>
        </p:grpSpPr>
        <p:sp>
          <p:nvSpPr>
            <p:cNvPr id="3" name="矩形 2"/>
            <p:cNvSpPr/>
            <p:nvPr/>
          </p:nvSpPr>
          <p:spPr>
            <a:xfrm>
              <a:off x="0" y="1272746"/>
              <a:ext cx="12192000" cy="4176584"/>
            </a:xfrm>
            <a:prstGeom prst="rect">
              <a:avLst/>
            </a:prstGeom>
            <a:solidFill>
              <a:srgbClr val="DEFDF8"/>
            </a:solidFill>
            <a:ln>
              <a:noFill/>
            </a:ln>
            <a:effectLst>
              <a:outerShdw blurRad="190500" dist="63500" dir="2700000" algn="tl"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a:p>
              <a:pPr algn="ctr"/>
              <a:endParaRPr lang="zh-CN" altLang="en-US" dirty="0"/>
            </a:p>
          </p:txBody>
        </p:sp>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51603"/>
              <a:ext cx="12192000" cy="4066032"/>
            </a:xfrm>
            <a:prstGeom prst="rect">
              <a:avLst/>
            </a:prstGeom>
          </p:spPr>
        </p:pic>
      </p:grpSp>
      <p:sp>
        <p:nvSpPr>
          <p:cNvPr id="5" name="文本框 4"/>
          <p:cNvSpPr txBox="1"/>
          <p:nvPr/>
        </p:nvSpPr>
        <p:spPr>
          <a:xfrm>
            <a:off x="3450559" y="2717071"/>
            <a:ext cx="7380437" cy="1200329"/>
          </a:xfrm>
          <a:prstGeom prst="rect">
            <a:avLst/>
          </a:prstGeom>
          <a:noFill/>
        </p:spPr>
        <p:txBody>
          <a:bodyPr wrap="square" rtlCol="0">
            <a:spAutoFit/>
          </a:bodyPr>
          <a:lstStyle/>
          <a:p>
            <a:pPr algn="ctr" defTabSz="1219170">
              <a:defRPr/>
            </a:pPr>
            <a:r>
              <a:rPr lang="vi-VN" altLang="zh-CN" sz="7200" dirty="0">
                <a:ln w="0"/>
                <a:effectLst>
                  <a:outerShdw blurRad="38100" dist="19050" dir="2700000" algn="tl" rotWithShape="0">
                    <a:schemeClr val="dk1">
                      <a:alpha val="40000"/>
                    </a:schemeClr>
                  </a:outerShdw>
                </a:effectLst>
                <a:latin typeface="Times New Roman" panose="02020603050405020304" pitchFamily="18" charset="0"/>
                <a:ea typeface="华康海报体W12(P)" panose="040B0C00000000000000" charset="-122"/>
                <a:cs typeface="Times New Roman" panose="02020603050405020304" pitchFamily="18" charset="0"/>
                <a:sym typeface="+mn-lt"/>
              </a:rPr>
              <a:t>TẬP LÀM VĂN</a:t>
            </a:r>
            <a:endParaRPr lang="zh-CN" altLang="en-US" sz="7200" dirty="0">
              <a:ln w="0"/>
              <a:effectLst>
                <a:outerShdw blurRad="38100" dist="19050" dir="2700000" algn="tl" rotWithShape="0">
                  <a:schemeClr val="dk1">
                    <a:alpha val="40000"/>
                  </a:schemeClr>
                </a:outerShdw>
              </a:effectLst>
              <a:latin typeface="Times New Roman" panose="02020603050405020304" pitchFamily="18" charset="0"/>
              <a:ea typeface="华康海报体W12(P)" panose="040B0C00000000000000" charset="-122"/>
              <a:cs typeface="Times New Roman" panose="02020603050405020304" pitchFamily="18" charset="0"/>
              <a:sym typeface="+mn-lt"/>
            </a:endParaRPr>
          </a:p>
        </p:txBody>
      </p:sp>
      <p:grpSp>
        <p:nvGrpSpPr>
          <p:cNvPr id="6" name="组合 5"/>
          <p:cNvGrpSpPr/>
          <p:nvPr/>
        </p:nvGrpSpPr>
        <p:grpSpPr>
          <a:xfrm>
            <a:off x="226260" y="1678691"/>
            <a:ext cx="3544106" cy="5375813"/>
            <a:chOff x="226260" y="1678691"/>
            <a:chExt cx="3544106" cy="5375813"/>
          </a:xfrm>
        </p:grpSpPr>
        <p:sp>
          <p:nvSpPr>
            <p:cNvPr id="7" name="椭圆 6"/>
            <p:cNvSpPr/>
            <p:nvPr/>
          </p:nvSpPr>
          <p:spPr>
            <a:xfrm>
              <a:off x="631319" y="6523212"/>
              <a:ext cx="2323045" cy="272092"/>
            </a:xfrm>
            <a:prstGeom prst="ellipse">
              <a:avLst/>
            </a:prstGeom>
            <a:solidFill>
              <a:srgbClr val="9EB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260" y="1678691"/>
              <a:ext cx="3544106" cy="5375813"/>
            </a:xfrm>
            <a:prstGeom prst="rect">
              <a:avLst/>
            </a:prstGeom>
            <a:effectLst>
              <a:outerShdw blurRad="101600" dist="38100" dir="2700000" algn="tl" rotWithShape="0">
                <a:prstClr val="black">
                  <a:alpha val="20000"/>
                </a:prstClr>
              </a:outerShdw>
            </a:effectLst>
          </p:spPr>
        </p:pic>
      </p:grpSp>
      <p:pic>
        <p:nvPicPr>
          <p:cNvPr id="13" name="图片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61069">
            <a:off x="2709918" y="1176638"/>
            <a:ext cx="1481282" cy="1481282"/>
          </a:xfrm>
          <a:prstGeom prst="rect">
            <a:avLst/>
          </a:prstGeom>
          <a:effectLst>
            <a:outerShdw blurRad="101600" dist="38100" dir="2700000" algn="tl" rotWithShape="0">
              <a:prstClr val="black">
                <a:alpha val="5000"/>
              </a:prstClr>
            </a:outerShdw>
          </a:effectLst>
        </p:spPr>
      </p:pic>
      <p:sp>
        <p:nvSpPr>
          <p:cNvPr id="14" name="文本框 13"/>
          <p:cNvSpPr txBox="1"/>
          <p:nvPr/>
        </p:nvSpPr>
        <p:spPr>
          <a:xfrm>
            <a:off x="5168067" y="3909631"/>
            <a:ext cx="3945420" cy="707886"/>
          </a:xfrm>
          <a:prstGeom prst="rect">
            <a:avLst/>
          </a:prstGeom>
          <a:noFill/>
        </p:spPr>
        <p:txBody>
          <a:bodyPr wrap="square" rtlCol="0">
            <a:spAutoFit/>
          </a:bodyPr>
          <a:lstStyle/>
          <a:p>
            <a:pPr algn="ctr" defTabSz="1219170">
              <a:defRPr/>
            </a:pPr>
            <a:r>
              <a:rPr lang="vi-VN" altLang="zh-CN" sz="4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华康海报体W12(P)" panose="040B0C00000000000000" charset="-122"/>
                <a:cs typeface="Times New Roman" panose="02020603050405020304" pitchFamily="18" charset="0"/>
                <a:sym typeface="+mn-lt"/>
              </a:rPr>
              <a:t>Viết thư</a:t>
            </a:r>
            <a:endParaRPr lang="zh-CN" altLang="en-US" sz="4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华康海报体W12(P)" panose="040B0C00000000000000" charset="-122"/>
              <a:cs typeface="Times New Roman" panose="02020603050405020304" pitchFamily="18" charset="0"/>
              <a:sym typeface="+mn-lt"/>
            </a:endParaRPr>
          </a:p>
        </p:txBody>
      </p:sp>
    </p:spTree>
    <p:extLst>
      <p:ext uri="{BB962C8B-B14F-4D97-AF65-F5344CB8AC3E}">
        <p14:creationId xmlns:p14="http://schemas.microsoft.com/office/powerpoint/2010/main" val="4020753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2" presetClass="entr" presetSubtype="4" decel="10000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additive="base">
                                        <p:cTn id="10" dur="750" fill="hold"/>
                                        <p:tgtEl>
                                          <p:spTgt spid="6"/>
                                        </p:tgtEl>
                                        <p:attrNameLst>
                                          <p:attrName>ppt_x</p:attrName>
                                        </p:attrNameLst>
                                      </p:cBhvr>
                                      <p:tavLst>
                                        <p:tav tm="0">
                                          <p:val>
                                            <p:strVal val="#ppt_x"/>
                                          </p:val>
                                        </p:tav>
                                        <p:tav tm="100000">
                                          <p:val>
                                            <p:strVal val="#ppt_x"/>
                                          </p:val>
                                        </p:tav>
                                      </p:tavLst>
                                    </p:anim>
                                    <p:anim calcmode="lin" valueType="num">
                                      <p:cBhvr additive="base">
                                        <p:cTn id="11" dur="750" fill="hold"/>
                                        <p:tgtEl>
                                          <p:spTgt spid="6"/>
                                        </p:tgtEl>
                                        <p:attrNameLst>
                                          <p:attrName>ppt_y</p:attrName>
                                        </p:attrNameLst>
                                      </p:cBhvr>
                                      <p:tavLst>
                                        <p:tav tm="0">
                                          <p:val>
                                            <p:strVal val="1+#ppt_h/2"/>
                                          </p:val>
                                        </p:tav>
                                        <p:tav tm="100000">
                                          <p:val>
                                            <p:strVal val="#ppt_y"/>
                                          </p:val>
                                        </p:tav>
                                      </p:tavLst>
                                    </p:anim>
                                  </p:childTnLst>
                                </p:cTn>
                              </p:par>
                              <p:par>
                                <p:cTn id="12" presetID="47" presetClass="entr" presetSubtype="0" fill="hold"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750"/>
                                        <p:tgtEl>
                                          <p:spTgt spid="13"/>
                                        </p:tgtEl>
                                      </p:cBhvr>
                                    </p:animEffect>
                                    <p:anim calcmode="lin" valueType="num">
                                      <p:cBhvr>
                                        <p:cTn id="15" dur="750" fill="hold"/>
                                        <p:tgtEl>
                                          <p:spTgt spid="13"/>
                                        </p:tgtEl>
                                        <p:attrNameLst>
                                          <p:attrName>ppt_x</p:attrName>
                                        </p:attrNameLst>
                                      </p:cBhvr>
                                      <p:tavLst>
                                        <p:tav tm="0">
                                          <p:val>
                                            <p:strVal val="#ppt_x"/>
                                          </p:val>
                                        </p:tav>
                                        <p:tav tm="100000">
                                          <p:val>
                                            <p:strVal val="#ppt_x"/>
                                          </p:val>
                                        </p:tav>
                                      </p:tavLst>
                                    </p:anim>
                                    <p:anim calcmode="lin" valueType="num">
                                      <p:cBhvr>
                                        <p:cTn id="16" dur="750" fill="hold"/>
                                        <p:tgtEl>
                                          <p:spTgt spid="13"/>
                                        </p:tgtEl>
                                        <p:attrNameLst>
                                          <p:attrName>ppt_y</p:attrName>
                                        </p:attrNameLst>
                                      </p:cBhvr>
                                      <p:tavLst>
                                        <p:tav tm="0">
                                          <p:val>
                                            <p:strVal val="#ppt_y-.1"/>
                                          </p:val>
                                        </p:tav>
                                        <p:tav tm="100000">
                                          <p:val>
                                            <p:strVal val="#ppt_y"/>
                                          </p:val>
                                        </p:tav>
                                      </p:tavLst>
                                    </p:anim>
                                  </p:childTnLst>
                                </p:cTn>
                              </p:par>
                              <p:par>
                                <p:cTn id="17" presetID="26" presetClass="entr" presetSubtype="0" fill="hold" grpId="0" nodeType="withEffect">
                                  <p:stCondLst>
                                    <p:cond delay="50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80">
                                          <p:stCondLst>
                                            <p:cond delay="0"/>
                                          </p:stCondLst>
                                        </p:cTn>
                                        <p:tgtEl>
                                          <p:spTgt spid="5"/>
                                        </p:tgtEl>
                                      </p:cBhvr>
                                    </p:animEffect>
                                    <p:anim calcmode="lin" valueType="num">
                                      <p:cBhvr>
                                        <p:cTn id="2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5" dur="26">
                                          <p:stCondLst>
                                            <p:cond delay="650"/>
                                          </p:stCondLst>
                                        </p:cTn>
                                        <p:tgtEl>
                                          <p:spTgt spid="5"/>
                                        </p:tgtEl>
                                      </p:cBhvr>
                                      <p:to x="100000" y="60000"/>
                                    </p:animScale>
                                    <p:animScale>
                                      <p:cBhvr>
                                        <p:cTn id="26" dur="166" decel="50000">
                                          <p:stCondLst>
                                            <p:cond delay="676"/>
                                          </p:stCondLst>
                                        </p:cTn>
                                        <p:tgtEl>
                                          <p:spTgt spid="5"/>
                                        </p:tgtEl>
                                      </p:cBhvr>
                                      <p:to x="100000" y="100000"/>
                                    </p:animScale>
                                    <p:animScale>
                                      <p:cBhvr>
                                        <p:cTn id="27" dur="26">
                                          <p:stCondLst>
                                            <p:cond delay="1312"/>
                                          </p:stCondLst>
                                        </p:cTn>
                                        <p:tgtEl>
                                          <p:spTgt spid="5"/>
                                        </p:tgtEl>
                                      </p:cBhvr>
                                      <p:to x="100000" y="80000"/>
                                    </p:animScale>
                                    <p:animScale>
                                      <p:cBhvr>
                                        <p:cTn id="28" dur="166" decel="50000">
                                          <p:stCondLst>
                                            <p:cond delay="1338"/>
                                          </p:stCondLst>
                                        </p:cTn>
                                        <p:tgtEl>
                                          <p:spTgt spid="5"/>
                                        </p:tgtEl>
                                      </p:cBhvr>
                                      <p:to x="100000" y="100000"/>
                                    </p:animScale>
                                    <p:animScale>
                                      <p:cBhvr>
                                        <p:cTn id="29" dur="26">
                                          <p:stCondLst>
                                            <p:cond delay="1642"/>
                                          </p:stCondLst>
                                        </p:cTn>
                                        <p:tgtEl>
                                          <p:spTgt spid="5"/>
                                        </p:tgtEl>
                                      </p:cBhvr>
                                      <p:to x="100000" y="90000"/>
                                    </p:animScale>
                                    <p:animScale>
                                      <p:cBhvr>
                                        <p:cTn id="30" dur="166" decel="50000">
                                          <p:stCondLst>
                                            <p:cond delay="1668"/>
                                          </p:stCondLst>
                                        </p:cTn>
                                        <p:tgtEl>
                                          <p:spTgt spid="5"/>
                                        </p:tgtEl>
                                      </p:cBhvr>
                                      <p:to x="100000" y="100000"/>
                                    </p:animScale>
                                    <p:animScale>
                                      <p:cBhvr>
                                        <p:cTn id="31" dur="26">
                                          <p:stCondLst>
                                            <p:cond delay="1808"/>
                                          </p:stCondLst>
                                        </p:cTn>
                                        <p:tgtEl>
                                          <p:spTgt spid="5"/>
                                        </p:tgtEl>
                                      </p:cBhvr>
                                      <p:to x="100000" y="95000"/>
                                    </p:animScale>
                                    <p:animScale>
                                      <p:cBhvr>
                                        <p:cTn id="32" dur="166" decel="50000">
                                          <p:stCondLst>
                                            <p:cond delay="1834"/>
                                          </p:stCondLst>
                                        </p:cTn>
                                        <p:tgtEl>
                                          <p:spTgt spid="5"/>
                                        </p:tgtEl>
                                      </p:cBhvr>
                                      <p:to x="100000" y="100000"/>
                                    </p:animScale>
                                  </p:childTnLst>
                                </p:cTn>
                              </p:par>
                              <p:par>
                                <p:cTn id="33" presetID="37" presetClass="entr" presetSubtype="0" fill="hold" grpId="0" nodeType="withEffect">
                                  <p:stCondLst>
                                    <p:cond delay="100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500"/>
                                        <p:tgtEl>
                                          <p:spTgt spid="14"/>
                                        </p:tgtEl>
                                      </p:cBhvr>
                                    </p:animEffect>
                                    <p:anim calcmode="lin" valueType="num">
                                      <p:cBhvr>
                                        <p:cTn id="36" dur="1500" fill="hold"/>
                                        <p:tgtEl>
                                          <p:spTgt spid="14"/>
                                        </p:tgtEl>
                                        <p:attrNameLst>
                                          <p:attrName>ppt_x</p:attrName>
                                        </p:attrNameLst>
                                      </p:cBhvr>
                                      <p:tavLst>
                                        <p:tav tm="0">
                                          <p:val>
                                            <p:strVal val="#ppt_x"/>
                                          </p:val>
                                        </p:tav>
                                        <p:tav tm="100000">
                                          <p:val>
                                            <p:strVal val="#ppt_x"/>
                                          </p:val>
                                        </p:tav>
                                      </p:tavLst>
                                    </p:anim>
                                    <p:anim calcmode="lin" valueType="num">
                                      <p:cBhvr>
                                        <p:cTn id="37" dur="1350" decel="100000" fill="hold"/>
                                        <p:tgtEl>
                                          <p:spTgt spid="14"/>
                                        </p:tgtEl>
                                        <p:attrNameLst>
                                          <p:attrName>ppt_y</p:attrName>
                                        </p:attrNameLst>
                                      </p:cBhvr>
                                      <p:tavLst>
                                        <p:tav tm="0">
                                          <p:val>
                                            <p:strVal val="#ppt_y+1"/>
                                          </p:val>
                                        </p:tav>
                                        <p:tav tm="100000">
                                          <p:val>
                                            <p:strVal val="#ppt_y-.03"/>
                                          </p:val>
                                        </p:tav>
                                      </p:tavLst>
                                    </p:anim>
                                    <p:anim calcmode="lin" valueType="num">
                                      <p:cBhvr>
                                        <p:cTn id="38" dur="150" accel="100000" fill="hold">
                                          <p:stCondLst>
                                            <p:cond delay="1350"/>
                                          </p:stCondLst>
                                        </p:cTn>
                                        <p:tgtEl>
                                          <p:spTgt spid="1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428949"/>
            <a:ext cx="12192000" cy="5682484"/>
            <a:chOff x="0" y="1272746"/>
            <a:chExt cx="12192000" cy="4176584"/>
          </a:xfrm>
        </p:grpSpPr>
        <p:sp>
          <p:nvSpPr>
            <p:cNvPr id="4" name="矩形 3"/>
            <p:cNvSpPr/>
            <p:nvPr/>
          </p:nvSpPr>
          <p:spPr>
            <a:xfrm>
              <a:off x="0" y="1272746"/>
              <a:ext cx="12192000" cy="4176584"/>
            </a:xfrm>
            <a:prstGeom prst="rect">
              <a:avLst/>
            </a:prstGeom>
            <a:solidFill>
              <a:srgbClr val="DEFDF8"/>
            </a:solidFill>
            <a:ln>
              <a:noFill/>
            </a:ln>
            <a:effectLst>
              <a:outerShdw blurRad="190500" dist="63500" dir="2700000" algn="tl"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85</a:t>
              </a:r>
            </a:p>
            <a:p>
              <a:pPr algn="ctr"/>
              <a:endParaRPr lang="zh-CN" altLang="en-US" dirty="0"/>
            </a:p>
          </p:txBody>
        </p:sp>
        <p:pic>
          <p:nvPicPr>
            <p:cNvPr id="5" name="图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383298"/>
              <a:ext cx="12192000" cy="4066032"/>
            </a:xfrm>
            <a:prstGeom prst="rect">
              <a:avLst/>
            </a:prstGeom>
          </p:spPr>
        </p:pic>
      </p:grpSp>
      <p:pic>
        <p:nvPicPr>
          <p:cNvPr id="15" name="图片 14"/>
          <p:cNvPicPr>
            <a:picLocks noChangeAspect="1"/>
          </p:cNvPicPr>
          <p:nvPr/>
        </p:nvPicPr>
        <p:blipFill>
          <a:blip r:embed="rId4"/>
          <a:srcRect t="21852"/>
          <a:stretch>
            <a:fillRect/>
          </a:stretch>
        </p:blipFill>
        <p:spPr>
          <a:xfrm>
            <a:off x="3383044" y="1006997"/>
            <a:ext cx="8005392" cy="4826644"/>
          </a:xfrm>
          <a:prstGeom prst="rect">
            <a:avLst/>
          </a:prstGeom>
          <a:noFill/>
          <a:ln w="9525">
            <a:noFill/>
          </a:ln>
        </p:spPr>
      </p:pic>
      <p:pic>
        <p:nvPicPr>
          <p:cNvPr id="14" name="图片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78745" y="-119707"/>
            <a:ext cx="7674745" cy="6519426"/>
          </a:xfrm>
          <a:prstGeom prst="rect">
            <a:avLst/>
          </a:prstGeom>
        </p:spPr>
      </p:pic>
      <p:sp>
        <p:nvSpPr>
          <p:cNvPr id="12" name="Text Box 17">
            <a:extLst>
              <a:ext uri="{FF2B5EF4-FFF2-40B4-BE49-F238E27FC236}">
                <a16:creationId xmlns:a16="http://schemas.microsoft.com/office/drawing/2014/main" id="{E3C7EC7B-EED2-A04F-981C-8686666539B0}"/>
              </a:ext>
            </a:extLst>
          </p:cNvPr>
          <p:cNvSpPr txBox="1">
            <a:spLocks noChangeArrowheads="1"/>
          </p:cNvSpPr>
          <p:nvPr/>
        </p:nvSpPr>
        <p:spPr bwMode="auto">
          <a:xfrm>
            <a:off x="1351817" y="1562031"/>
            <a:ext cx="248371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err="1">
                <a:latin typeface="Times New Roman" panose="02020603050405020304" pitchFamily="18" charset="0"/>
                <a:cs typeface="Times New Roman" panose="02020603050405020304" pitchFamily="18" charset="0"/>
              </a:rPr>
              <a:t>Đề</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bài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Viết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một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bức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thư</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cho</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một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bạn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ở</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một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tỉnh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miền</a:t>
            </a:r>
            <a:r>
              <a:rPr lang="en-US" altLang="en-US" sz="2400" b="1" dirty="0">
                <a:latin typeface="Times New Roman" panose="02020603050405020304" pitchFamily="18" charset="0"/>
                <a:cs typeface="Times New Roman" panose="02020603050405020304" pitchFamily="18" charset="0"/>
              </a:rPr>
              <a:t> Nam (</a:t>
            </a:r>
            <a:r>
              <a:rPr lang="en-US" altLang="en-US" sz="2400" b="1" dirty="0" err="1">
                <a:latin typeface="Times New Roman" panose="02020603050405020304" pitchFamily="18" charset="0"/>
                <a:cs typeface="Times New Roman" panose="02020603050405020304" pitchFamily="18" charset="0"/>
              </a:rPr>
              <a:t>hoặc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miền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Trung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miền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Bắc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để</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làm</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quen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hẹn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bạn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cùng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đua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học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tốt</a:t>
            </a:r>
            <a:r>
              <a:rPr lang="en-US" altLang="en-US" sz="2400" b="1" dirty="0">
                <a:latin typeface="Times New Roman" panose="02020603050405020304" pitchFamily="18" charset="0"/>
                <a:cs typeface="Times New Roman" panose="02020603050405020304" pitchFamily="18" charset="0"/>
              </a:rPr>
              <a:t>.</a:t>
            </a:r>
          </a:p>
        </p:txBody>
      </p:sp>
      <p:graphicFrame>
        <p:nvGraphicFramePr>
          <p:cNvPr id="13" name="Object 2">
            <a:extLst>
              <a:ext uri="{FF2B5EF4-FFF2-40B4-BE49-F238E27FC236}">
                <a16:creationId xmlns:a16="http://schemas.microsoft.com/office/drawing/2014/main" id="{6C996895-D5D0-6A4A-9003-56A1573E9399}"/>
              </a:ext>
            </a:extLst>
          </p:cNvPr>
          <p:cNvGraphicFramePr>
            <a:graphicFrameLocks noChangeAspect="1"/>
          </p:cNvGraphicFramePr>
          <p:nvPr>
            <p:extLst>
              <p:ext uri="{D42A27DB-BD31-4B8C-83A1-F6EECF244321}">
                <p14:modId xmlns:p14="http://schemas.microsoft.com/office/powerpoint/2010/main" val="365304929"/>
              </p:ext>
            </p:extLst>
          </p:nvPr>
        </p:nvGraphicFramePr>
        <p:xfrm>
          <a:off x="6627571" y="2429090"/>
          <a:ext cx="7127875" cy="204788"/>
        </p:xfrm>
        <a:graphic>
          <a:graphicData uri="http://schemas.openxmlformats.org/presentationml/2006/ole">
            <mc:AlternateContent xmlns:mc="http://schemas.openxmlformats.org/markup-compatibility/2006">
              <mc:Choice xmlns:v="urn:schemas-microsoft-com:vml" Requires="v">
                <p:oleObj spid="_x0000_s2049" name="Document" r:id="rId6" imgW="5486400" imgH="203200" progId="Word.Document.8">
                  <p:embed/>
                </p:oleObj>
              </mc:Choice>
              <mc:Fallback>
                <p:oleObj name="Document" r:id="rId6" imgW="5486400" imgH="203200" progId="Word.Document.8">
                  <p:embed/>
                  <p:pic>
                    <p:nvPicPr>
                      <p:cNvPr id="54" name="Object 2">
                        <a:extLst>
                          <a:ext uri="{FF2B5EF4-FFF2-40B4-BE49-F238E27FC236}">
                            <a16:creationId xmlns:a16="http://schemas.microsoft.com/office/drawing/2014/main" id="{8A1B49A0-FF61-8C44-AE5E-C1E8F6D5EBE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7571" y="2429090"/>
                        <a:ext cx="712787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 name="Object 3">
            <a:extLst>
              <a:ext uri="{FF2B5EF4-FFF2-40B4-BE49-F238E27FC236}">
                <a16:creationId xmlns:a16="http://schemas.microsoft.com/office/drawing/2014/main" id="{AC70EA39-F267-7347-A91D-AB57CBC4457A}"/>
              </a:ext>
            </a:extLst>
          </p:cNvPr>
          <p:cNvGraphicFramePr>
            <a:graphicFrameLocks noChangeAspect="1"/>
          </p:cNvGraphicFramePr>
          <p:nvPr>
            <p:extLst>
              <p:ext uri="{D42A27DB-BD31-4B8C-83A1-F6EECF244321}">
                <p14:modId xmlns:p14="http://schemas.microsoft.com/office/powerpoint/2010/main" val="1735827228"/>
              </p:ext>
            </p:extLst>
          </p:nvPr>
        </p:nvGraphicFramePr>
        <p:xfrm>
          <a:off x="6627571" y="2429090"/>
          <a:ext cx="7127875" cy="204788"/>
        </p:xfrm>
        <a:graphic>
          <a:graphicData uri="http://schemas.openxmlformats.org/presentationml/2006/ole">
            <mc:AlternateContent xmlns:mc="http://schemas.openxmlformats.org/markup-compatibility/2006">
              <mc:Choice xmlns:v="urn:schemas-microsoft-com:vml" Requires="v">
                <p:oleObj spid="_x0000_s2050" name="Document" r:id="rId8" imgW="5486400" imgH="203200" progId="Word.Document.8">
                  <p:embed/>
                </p:oleObj>
              </mc:Choice>
              <mc:Fallback>
                <p:oleObj name="Document" r:id="rId8" imgW="5486400" imgH="203200" progId="Word.Document.8">
                  <p:embed/>
                  <p:pic>
                    <p:nvPicPr>
                      <p:cNvPr id="55" name="Object 3">
                        <a:extLst>
                          <a:ext uri="{FF2B5EF4-FFF2-40B4-BE49-F238E27FC236}">
                            <a16:creationId xmlns:a16="http://schemas.microsoft.com/office/drawing/2014/main" id="{C168B941-82B4-D447-8500-9E639A37582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7571" y="2429090"/>
                        <a:ext cx="712787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 name="Text Box 23">
            <a:extLst>
              <a:ext uri="{FF2B5EF4-FFF2-40B4-BE49-F238E27FC236}">
                <a16:creationId xmlns:a16="http://schemas.microsoft.com/office/drawing/2014/main" id="{7FF2C5D0-13D2-CE41-84AF-5EC4743249CE}"/>
              </a:ext>
            </a:extLst>
          </p:cNvPr>
          <p:cNvSpPr txBox="1">
            <a:spLocks noChangeArrowheads="1"/>
          </p:cNvSpPr>
          <p:nvPr/>
        </p:nvSpPr>
        <p:spPr bwMode="auto">
          <a:xfrm>
            <a:off x="4216105" y="2010217"/>
            <a:ext cx="7172331"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Dòng</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đầu</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thư</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Nơi</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gửi</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ngày</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tháng</a:t>
            </a:r>
            <a:r>
              <a:rPr lang="en-US" altLang="en-US" sz="2600" b="1" dirty="0">
                <a:solidFill>
                  <a:srgbClr val="0000FF"/>
                </a:solidFill>
                <a:latin typeface="Times New Roman" panose="02020603050405020304" pitchFamily="18" charset="0"/>
                <a:cs typeface="Times New Roman" panose="02020603050405020304" pitchFamily="18" charset="0"/>
              </a:rPr>
              <a:t> … </a:t>
            </a:r>
            <a:r>
              <a:rPr lang="en-US" altLang="en-US" sz="2600" b="1" dirty="0" err="1">
                <a:solidFill>
                  <a:srgbClr val="0000FF"/>
                </a:solidFill>
                <a:latin typeface="Times New Roman" panose="02020603050405020304" pitchFamily="18" charset="0"/>
                <a:cs typeface="Times New Roman" panose="02020603050405020304" pitchFamily="18" charset="0"/>
              </a:rPr>
              <a:t>năm</a:t>
            </a:r>
            <a:r>
              <a:rPr lang="en-US" altLang="en-US" sz="2600" b="1" dirty="0">
                <a:solidFill>
                  <a:srgbClr val="0000FF"/>
                </a:solidFill>
                <a:latin typeface="Times New Roman" panose="02020603050405020304" pitchFamily="18" charset="0"/>
                <a:cs typeface="Times New Roman" panose="02020603050405020304" pitchFamily="18" charset="0"/>
              </a:rPr>
              <a:t>…</a:t>
            </a:r>
            <a:endParaRPr lang="en-US" altLang="en-US" sz="2600" dirty="0">
              <a:latin typeface="Times New Roman" panose="02020603050405020304" pitchFamily="18" charset="0"/>
              <a:cs typeface="Times New Roman" panose="02020603050405020304" pitchFamily="18" charset="0"/>
            </a:endParaRPr>
          </a:p>
        </p:txBody>
      </p:sp>
      <p:sp>
        <p:nvSpPr>
          <p:cNvPr id="20" name="Text Box 24">
            <a:extLst>
              <a:ext uri="{FF2B5EF4-FFF2-40B4-BE49-F238E27FC236}">
                <a16:creationId xmlns:a16="http://schemas.microsoft.com/office/drawing/2014/main" id="{6F86A33D-52F9-0744-8584-819D46FBA009}"/>
              </a:ext>
            </a:extLst>
          </p:cNvPr>
          <p:cNvSpPr txBox="1">
            <a:spLocks noChangeArrowheads="1"/>
          </p:cNvSpPr>
          <p:nvPr/>
        </p:nvSpPr>
        <p:spPr bwMode="auto">
          <a:xfrm>
            <a:off x="4216105" y="2481407"/>
            <a:ext cx="712787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Lời</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xưng</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hô</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với</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người</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nhận</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thư</a:t>
            </a:r>
            <a:r>
              <a:rPr lang="en-US" altLang="en-US" sz="2600" b="1" dirty="0">
                <a:solidFill>
                  <a:srgbClr val="0000FF"/>
                </a:solidFill>
                <a:latin typeface="Times New Roman" panose="02020603050405020304" pitchFamily="18" charset="0"/>
                <a:cs typeface="Times New Roman" panose="02020603050405020304" pitchFamily="18" charset="0"/>
              </a:rPr>
              <a:t>.</a:t>
            </a:r>
            <a:endParaRPr lang="en-US" altLang="en-US" sz="2600" dirty="0">
              <a:latin typeface="Times New Roman" panose="02020603050405020304" pitchFamily="18" charset="0"/>
              <a:cs typeface="Times New Roman" panose="02020603050405020304" pitchFamily="18" charset="0"/>
            </a:endParaRPr>
          </a:p>
        </p:txBody>
      </p:sp>
      <p:sp>
        <p:nvSpPr>
          <p:cNvPr id="21" name="Text Box 25">
            <a:extLst>
              <a:ext uri="{FF2B5EF4-FFF2-40B4-BE49-F238E27FC236}">
                <a16:creationId xmlns:a16="http://schemas.microsoft.com/office/drawing/2014/main" id="{42C36C9C-B11E-D84D-AD11-32193FDB1933}"/>
              </a:ext>
            </a:extLst>
          </p:cNvPr>
          <p:cNvSpPr txBox="1">
            <a:spLocks noChangeArrowheads="1"/>
          </p:cNvSpPr>
          <p:nvPr/>
        </p:nvSpPr>
        <p:spPr bwMode="auto">
          <a:xfrm>
            <a:off x="4247908" y="2976404"/>
            <a:ext cx="118872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600" b="1" i="1" dirty="0">
                <a:latin typeface="Times New Roman" panose="02020603050405020304" pitchFamily="18" charset="0"/>
                <a:cs typeface="Times New Roman" panose="02020603050405020304" pitchFamily="18" charset="0"/>
              </a:rPr>
              <a:t>- </a:t>
            </a:r>
            <a:r>
              <a:rPr lang="en-US" altLang="en-US" sz="2600" b="1" i="1" dirty="0" err="1">
                <a:latin typeface="Times New Roman" panose="02020603050405020304" pitchFamily="18" charset="0"/>
                <a:cs typeface="Times New Roman" panose="02020603050405020304" pitchFamily="18" charset="0"/>
              </a:rPr>
              <a:t>Lý</a:t>
            </a:r>
            <a:r>
              <a:rPr lang="en-US" altLang="en-US" sz="2600" b="1" i="1" dirty="0">
                <a:latin typeface="Times New Roman" panose="02020603050405020304" pitchFamily="18" charset="0"/>
                <a:cs typeface="Times New Roman" panose="02020603050405020304" pitchFamily="18" charset="0"/>
              </a:rPr>
              <a:t> do </a:t>
            </a:r>
            <a:r>
              <a:rPr lang="en-US" altLang="en-US" sz="2600" b="1" i="1" dirty="0" err="1">
                <a:latin typeface="Times New Roman" panose="02020603050405020304" pitchFamily="18" charset="0"/>
                <a:cs typeface="Times New Roman" panose="02020603050405020304" pitchFamily="18" charset="0"/>
              </a:rPr>
              <a:t>viết</a:t>
            </a:r>
            <a:r>
              <a:rPr lang="en-US" altLang="en-US" sz="2600" b="1" i="1" dirty="0">
                <a:latin typeface="Times New Roman" panose="02020603050405020304" pitchFamily="18" charset="0"/>
                <a:cs typeface="Times New Roman" panose="02020603050405020304" pitchFamily="18" charset="0"/>
              </a:rPr>
              <a:t> </a:t>
            </a:r>
            <a:r>
              <a:rPr lang="en-US" altLang="en-US" sz="2600" b="1" i="1" dirty="0" err="1">
                <a:latin typeface="Times New Roman" panose="02020603050405020304" pitchFamily="18" charset="0"/>
                <a:cs typeface="Times New Roman" panose="02020603050405020304" pitchFamily="18" charset="0"/>
              </a:rPr>
              <a:t>thư</a:t>
            </a:r>
            <a:r>
              <a:rPr lang="en-US" altLang="en-US" sz="2600" b="1" i="1" dirty="0">
                <a:latin typeface="Times New Roman" panose="02020603050405020304" pitchFamily="18" charset="0"/>
                <a:cs typeface="Times New Roman" panose="02020603050405020304" pitchFamily="18" charset="0"/>
              </a:rPr>
              <a:t>.</a:t>
            </a:r>
            <a:endParaRPr lang="en-US" altLang="en-US" sz="2600" dirty="0">
              <a:latin typeface="Times New Roman" panose="02020603050405020304" pitchFamily="18" charset="0"/>
              <a:cs typeface="Times New Roman" panose="02020603050405020304" pitchFamily="18" charset="0"/>
            </a:endParaRPr>
          </a:p>
        </p:txBody>
      </p:sp>
      <p:sp>
        <p:nvSpPr>
          <p:cNvPr id="22" name="Text Box 26">
            <a:extLst>
              <a:ext uri="{FF2B5EF4-FFF2-40B4-BE49-F238E27FC236}">
                <a16:creationId xmlns:a16="http://schemas.microsoft.com/office/drawing/2014/main" id="{C32A8FDF-EEB0-B94F-8CC6-D246E6E41DBE}"/>
              </a:ext>
            </a:extLst>
          </p:cNvPr>
          <p:cNvSpPr txBox="1">
            <a:spLocks noChangeArrowheads="1"/>
          </p:cNvSpPr>
          <p:nvPr/>
        </p:nvSpPr>
        <p:spPr bwMode="auto">
          <a:xfrm>
            <a:off x="4216105" y="3495206"/>
            <a:ext cx="118872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600" b="1" i="1" dirty="0">
                <a:latin typeface="Times New Roman" panose="02020603050405020304" pitchFamily="18" charset="0"/>
                <a:cs typeface="Times New Roman" panose="02020603050405020304" pitchFamily="18" charset="0"/>
              </a:rPr>
              <a:t>- </a:t>
            </a:r>
            <a:r>
              <a:rPr lang="en-US" altLang="en-US" sz="2600" b="1" i="1" dirty="0" err="1">
                <a:latin typeface="Times New Roman" panose="02020603050405020304" pitchFamily="18" charset="0"/>
                <a:cs typeface="Times New Roman" panose="02020603050405020304" pitchFamily="18" charset="0"/>
              </a:rPr>
              <a:t>Lời</a:t>
            </a:r>
            <a:r>
              <a:rPr lang="en-US" altLang="en-US" sz="2600" b="1" i="1" dirty="0">
                <a:latin typeface="Times New Roman" panose="02020603050405020304" pitchFamily="18" charset="0"/>
                <a:cs typeface="Times New Roman" panose="02020603050405020304" pitchFamily="18" charset="0"/>
              </a:rPr>
              <a:t> </a:t>
            </a:r>
            <a:r>
              <a:rPr lang="en-US" altLang="en-US" sz="2600" b="1" i="1" dirty="0" err="1">
                <a:latin typeface="Times New Roman" panose="02020603050405020304" pitchFamily="18" charset="0"/>
                <a:cs typeface="Times New Roman" panose="02020603050405020304" pitchFamily="18" charset="0"/>
              </a:rPr>
              <a:t>giới</a:t>
            </a:r>
            <a:r>
              <a:rPr lang="en-US" altLang="en-US" sz="2600" b="1" i="1" dirty="0">
                <a:latin typeface="Times New Roman" panose="02020603050405020304" pitchFamily="18" charset="0"/>
                <a:cs typeface="Times New Roman" panose="02020603050405020304" pitchFamily="18" charset="0"/>
              </a:rPr>
              <a:t> </a:t>
            </a:r>
            <a:r>
              <a:rPr lang="en-US" altLang="en-US" sz="2600" b="1" i="1" dirty="0" err="1">
                <a:latin typeface="Times New Roman" panose="02020603050405020304" pitchFamily="18" charset="0"/>
                <a:cs typeface="Times New Roman" panose="02020603050405020304" pitchFamily="18" charset="0"/>
              </a:rPr>
              <a:t>thiệu</a:t>
            </a:r>
            <a:r>
              <a:rPr lang="en-US" altLang="en-US" sz="2600" b="1" i="1" dirty="0">
                <a:latin typeface="Times New Roman" panose="02020603050405020304" pitchFamily="18" charset="0"/>
                <a:cs typeface="Times New Roman" panose="02020603050405020304" pitchFamily="18" charset="0"/>
              </a:rPr>
              <a:t> </a:t>
            </a:r>
            <a:r>
              <a:rPr lang="en-US" altLang="en-US" sz="2600" b="1" i="1" dirty="0" err="1">
                <a:latin typeface="Times New Roman" panose="02020603050405020304" pitchFamily="18" charset="0"/>
                <a:cs typeface="Times New Roman" panose="02020603050405020304" pitchFamily="18" charset="0"/>
              </a:rPr>
              <a:t>về</a:t>
            </a:r>
            <a:r>
              <a:rPr lang="en-US" altLang="en-US" sz="2600" b="1" i="1" dirty="0">
                <a:latin typeface="Times New Roman" panose="02020603050405020304" pitchFamily="18" charset="0"/>
                <a:cs typeface="Times New Roman" panose="02020603050405020304" pitchFamily="18" charset="0"/>
              </a:rPr>
              <a:t> </a:t>
            </a:r>
            <a:r>
              <a:rPr lang="en-US" altLang="en-US" sz="2600" b="1" i="1" dirty="0" err="1">
                <a:latin typeface="Times New Roman" panose="02020603050405020304" pitchFamily="18" charset="0"/>
                <a:cs typeface="Times New Roman" panose="02020603050405020304" pitchFamily="18" charset="0"/>
              </a:rPr>
              <a:t>mình</a:t>
            </a:r>
            <a:r>
              <a:rPr lang="en-US" altLang="en-US" sz="2600" b="1" i="1" dirty="0">
                <a:latin typeface="Times New Roman" panose="02020603050405020304" pitchFamily="18" charset="0"/>
                <a:cs typeface="Times New Roman" panose="02020603050405020304" pitchFamily="18" charset="0"/>
              </a:rPr>
              <a:t>.</a:t>
            </a:r>
            <a:endParaRPr lang="en-US" altLang="en-US" sz="2600" dirty="0">
              <a:latin typeface="Times New Roman" panose="02020603050405020304" pitchFamily="18" charset="0"/>
              <a:cs typeface="Times New Roman" panose="02020603050405020304" pitchFamily="18" charset="0"/>
            </a:endParaRPr>
          </a:p>
        </p:txBody>
      </p:sp>
      <p:sp>
        <p:nvSpPr>
          <p:cNvPr id="23" name="Text Box 27">
            <a:extLst>
              <a:ext uri="{FF2B5EF4-FFF2-40B4-BE49-F238E27FC236}">
                <a16:creationId xmlns:a16="http://schemas.microsoft.com/office/drawing/2014/main" id="{95E36391-F3E7-F04C-932C-E4786D3BAF48}"/>
              </a:ext>
            </a:extLst>
          </p:cNvPr>
          <p:cNvSpPr txBox="1">
            <a:spLocks noChangeArrowheads="1"/>
          </p:cNvSpPr>
          <p:nvPr/>
        </p:nvSpPr>
        <p:spPr bwMode="auto">
          <a:xfrm>
            <a:off x="4247908" y="4037146"/>
            <a:ext cx="118872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Nội</a:t>
            </a:r>
            <a:r>
              <a:rPr lang="en-US" altLang="en-US" sz="2600" b="1" dirty="0">
                <a:solidFill>
                  <a:srgbClr val="0000FF"/>
                </a:solidFill>
                <a:latin typeface="Times New Roman" panose="02020603050405020304" pitchFamily="18" charset="0"/>
                <a:cs typeface="Times New Roman" panose="02020603050405020304" pitchFamily="18" charset="0"/>
              </a:rPr>
              <a:t> dung: </a:t>
            </a:r>
            <a:r>
              <a:rPr lang="en-US" altLang="en-US" sz="2600" b="1" dirty="0" err="1">
                <a:solidFill>
                  <a:srgbClr val="0000FF"/>
                </a:solidFill>
                <a:latin typeface="Times New Roman" panose="02020603050405020304" pitchFamily="18" charset="0"/>
                <a:cs typeface="Times New Roman" panose="02020603050405020304" pitchFamily="18" charset="0"/>
              </a:rPr>
              <a:t>Thăm</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hỏi</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báo</a:t>
            </a:r>
            <a:r>
              <a:rPr lang="en-US" altLang="en-US" sz="2600" b="1" dirty="0">
                <a:solidFill>
                  <a:srgbClr val="0000FF"/>
                </a:solidFill>
                <a:latin typeface="Times New Roman" panose="02020603050405020304" pitchFamily="18" charset="0"/>
                <a:cs typeface="Times New Roman" panose="02020603050405020304" pitchFamily="18" charset="0"/>
              </a:rPr>
              <a:t> tin, </a:t>
            </a:r>
            <a:r>
              <a:rPr lang="en-US" altLang="en-US" sz="2600" b="1" dirty="0" err="1">
                <a:solidFill>
                  <a:srgbClr val="0000FF"/>
                </a:solidFill>
                <a:latin typeface="Times New Roman" panose="02020603050405020304" pitchFamily="18" charset="0"/>
                <a:cs typeface="Times New Roman" panose="02020603050405020304" pitchFamily="18" charset="0"/>
              </a:rPr>
              <a:t>lời</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chúc</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hứa</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hẹn</a:t>
            </a:r>
            <a:r>
              <a:rPr lang="en-US" altLang="en-US" sz="2600" b="1" dirty="0">
                <a:solidFill>
                  <a:srgbClr val="0000FF"/>
                </a:solidFill>
                <a:latin typeface="Times New Roman" panose="02020603050405020304" pitchFamily="18" charset="0"/>
                <a:cs typeface="Times New Roman" panose="02020603050405020304" pitchFamily="18" charset="0"/>
              </a:rPr>
              <a:t>…</a:t>
            </a:r>
            <a:endParaRPr lang="en-US" altLang="en-US" sz="2600" dirty="0">
              <a:latin typeface="Times New Roman" panose="02020603050405020304" pitchFamily="18" charset="0"/>
              <a:cs typeface="Times New Roman" panose="02020603050405020304" pitchFamily="18" charset="0"/>
            </a:endParaRPr>
          </a:p>
        </p:txBody>
      </p:sp>
      <p:sp>
        <p:nvSpPr>
          <p:cNvPr id="24" name="Text Box 28">
            <a:extLst>
              <a:ext uri="{FF2B5EF4-FFF2-40B4-BE49-F238E27FC236}">
                <a16:creationId xmlns:a16="http://schemas.microsoft.com/office/drawing/2014/main" id="{7D5B0FB7-1DDE-B447-943B-6470B9F5887A}"/>
              </a:ext>
            </a:extLst>
          </p:cNvPr>
          <p:cNvSpPr txBox="1">
            <a:spLocks noChangeArrowheads="1"/>
          </p:cNvSpPr>
          <p:nvPr/>
        </p:nvSpPr>
        <p:spPr bwMode="auto">
          <a:xfrm>
            <a:off x="4247908" y="4574013"/>
            <a:ext cx="118872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Cuối</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thư</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lời</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chào</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chữ</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kí</a:t>
            </a:r>
            <a:r>
              <a:rPr lang="en-US" altLang="en-US" sz="2600" b="1" dirty="0">
                <a:solidFill>
                  <a:srgbClr val="0000FF"/>
                </a:solidFill>
                <a:latin typeface="Times New Roman" panose="02020603050405020304" pitchFamily="18" charset="0"/>
                <a:cs typeface="Times New Roman" panose="02020603050405020304" pitchFamily="18" charset="0"/>
              </a:rPr>
              <a:t>, </a:t>
            </a:r>
            <a:r>
              <a:rPr lang="en-US" altLang="en-US" sz="2600" b="1" dirty="0" err="1">
                <a:solidFill>
                  <a:srgbClr val="0000FF"/>
                </a:solidFill>
                <a:latin typeface="Times New Roman" panose="02020603050405020304" pitchFamily="18" charset="0"/>
                <a:cs typeface="Times New Roman" panose="02020603050405020304" pitchFamily="18" charset="0"/>
              </a:rPr>
              <a:t>tên</a:t>
            </a:r>
            <a:r>
              <a:rPr lang="en-US" altLang="en-US" sz="2600" b="1" dirty="0">
                <a:solidFill>
                  <a:srgbClr val="0000FF"/>
                </a:solidFill>
                <a:latin typeface="Times New Roman" panose="02020603050405020304" pitchFamily="18" charset="0"/>
                <a:cs typeface="Times New Roman" panose="02020603050405020304" pitchFamily="18" charset="0"/>
              </a:rPr>
              <a:t>.</a:t>
            </a:r>
            <a:endParaRPr lang="en-US" altLang="en-US" sz="2600" dirty="0">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EAB8C095-4EED-2244-9EE1-5F71F09A34AB}"/>
              </a:ext>
            </a:extLst>
          </p:cNvPr>
          <p:cNvSpPr txBox="1">
            <a:spLocks noChangeArrowheads="1"/>
          </p:cNvSpPr>
          <p:nvPr/>
        </p:nvSpPr>
        <p:spPr bwMode="auto">
          <a:xfrm>
            <a:off x="5891488" y="1247333"/>
            <a:ext cx="266949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3600" b="1" dirty="0" err="1">
                <a:solidFill>
                  <a:srgbClr val="00B050"/>
                </a:solidFill>
                <a:latin typeface="Times New Roman" panose="02020603050405020304" pitchFamily="18" charset="0"/>
                <a:cs typeface="Times New Roman" panose="02020603050405020304" pitchFamily="18" charset="0"/>
              </a:rPr>
              <a:t>Viết</a:t>
            </a:r>
            <a:r>
              <a:rPr lang="en-US" altLang="en-US" sz="3600" b="1" dirty="0">
                <a:solidFill>
                  <a:srgbClr val="00B050"/>
                </a:solidFill>
                <a:latin typeface="Times New Roman" panose="02020603050405020304" pitchFamily="18" charset="0"/>
                <a:cs typeface="Times New Roman" panose="02020603050405020304" pitchFamily="18" charset="0"/>
              </a:rPr>
              <a:t> </a:t>
            </a:r>
            <a:r>
              <a:rPr lang="en-US" altLang="en-US" sz="3600" b="1" dirty="0" err="1">
                <a:solidFill>
                  <a:srgbClr val="00B050"/>
                </a:solidFill>
                <a:latin typeface="Times New Roman" panose="02020603050405020304" pitchFamily="18" charset="0"/>
                <a:cs typeface="Times New Roman" panose="02020603050405020304" pitchFamily="18" charset="0"/>
              </a:rPr>
              <a:t>Thư</a:t>
            </a:r>
            <a:endParaRPr lang="en-US" altLang="en-US" sz="36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723167"/>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1000"/>
                                        <p:tgtEl>
                                          <p:spTgt spid="14"/>
                                        </p:tgtEl>
                                      </p:cBhvr>
                                    </p:animEffect>
                                    <p:anim calcmode="lin" valueType="num">
                                      <p:cBhvr>
                                        <p:cTn id="11" dur="1000" fill="hold"/>
                                        <p:tgtEl>
                                          <p:spTgt spid="14"/>
                                        </p:tgtEl>
                                        <p:attrNameLst>
                                          <p:attrName>ppt_x</p:attrName>
                                        </p:attrNameLst>
                                      </p:cBhvr>
                                      <p:tavLst>
                                        <p:tav tm="0">
                                          <p:val>
                                            <p:strVal val="#ppt_x"/>
                                          </p:val>
                                        </p:tav>
                                        <p:tav tm="100000">
                                          <p:val>
                                            <p:strVal val="#ppt_x"/>
                                          </p:val>
                                        </p:tav>
                                      </p:tavLst>
                                    </p:anim>
                                    <p:anim calcmode="lin" valueType="num">
                                      <p:cBhvr>
                                        <p:cTn id="12" dur="1000" fill="hold"/>
                                        <p:tgtEl>
                                          <p:spTgt spid="14"/>
                                        </p:tgtEl>
                                        <p:attrNameLst>
                                          <p:attrName>ppt_y</p:attrName>
                                        </p:attrNameLst>
                                      </p:cBhvr>
                                      <p:tavLst>
                                        <p:tav tm="0">
                                          <p:val>
                                            <p:strVal val="#ppt_y+.1"/>
                                          </p:val>
                                        </p:tav>
                                        <p:tav tm="100000">
                                          <p:val>
                                            <p:strVal val="#ppt_y"/>
                                          </p:val>
                                        </p:tav>
                                      </p:tavLst>
                                    </p:anim>
                                  </p:childTnLst>
                                </p:cTn>
                              </p:par>
                              <p:par>
                                <p:cTn id="13" presetID="2" presetClass="entr" presetSubtype="2" fill="hold" nodeType="withEffect">
                                  <p:stCondLst>
                                    <p:cond delay="25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1+#ppt_w/2"/>
                                          </p:val>
                                        </p:tav>
                                        <p:tav tm="100000">
                                          <p:val>
                                            <p:strVal val="#ppt_x"/>
                                          </p:val>
                                        </p:tav>
                                      </p:tavLst>
                                    </p:anim>
                                    <p:anim calcmode="lin" valueType="num">
                                      <p:cBhvr additive="base">
                                        <p:cTn id="16"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5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500"/>
                                        <p:tgtEl>
                                          <p:spTgt spid="22"/>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fade">
                                      <p:cBhvr>
                                        <p:cTn id="46" dur="500"/>
                                        <p:tgtEl>
                                          <p:spTgt spid="23"/>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fade">
                                      <p:cBhvr>
                                        <p:cTn id="5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 grpId="0"/>
      <p:bldP spid="20" grpId="0"/>
      <p:bldP spid="21" grpId="0"/>
      <p:bldP spid="22" grpId="0"/>
      <p:bldP spid="23" grpId="0"/>
      <p:bldP spid="24" grpId="0"/>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5875" y="226258"/>
            <a:ext cx="12192000" cy="6401060"/>
            <a:chOff x="0" y="1272746"/>
            <a:chExt cx="12192000" cy="4176584"/>
          </a:xfrm>
        </p:grpSpPr>
        <p:sp>
          <p:nvSpPr>
            <p:cNvPr id="4" name="矩形 3"/>
            <p:cNvSpPr/>
            <p:nvPr/>
          </p:nvSpPr>
          <p:spPr>
            <a:xfrm>
              <a:off x="0" y="1272746"/>
              <a:ext cx="12192000" cy="4176584"/>
            </a:xfrm>
            <a:prstGeom prst="rect">
              <a:avLst/>
            </a:prstGeom>
            <a:solidFill>
              <a:srgbClr val="DEFDF8"/>
            </a:solidFill>
            <a:ln>
              <a:noFill/>
            </a:ln>
            <a:effectLst>
              <a:outerShdw blurRad="190500" dist="63500" dir="2700000" algn="tl"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85</a:t>
              </a:r>
            </a:p>
            <a:p>
              <a:pPr algn="ctr"/>
              <a:endParaRPr lang="zh-CN" altLang="en-US" dirty="0"/>
            </a:p>
          </p:txBody>
        </p:sp>
        <p:pic>
          <p:nvPicPr>
            <p:cNvPr id="5" name="图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383298"/>
              <a:ext cx="12192000" cy="4066032"/>
            </a:xfrm>
            <a:prstGeom prst="rect">
              <a:avLst/>
            </a:prstGeom>
          </p:spPr>
        </p:pic>
      </p:grpSp>
      <p:graphicFrame>
        <p:nvGraphicFramePr>
          <p:cNvPr id="102" name="Object 2">
            <a:extLst>
              <a:ext uri="{FF2B5EF4-FFF2-40B4-BE49-F238E27FC236}">
                <a16:creationId xmlns:a16="http://schemas.microsoft.com/office/drawing/2014/main" id="{AF97D254-F865-604A-B845-2B7C9C4F4C11}"/>
              </a:ext>
            </a:extLst>
          </p:cNvPr>
          <p:cNvGraphicFramePr>
            <a:graphicFrameLocks noChangeAspect="1"/>
          </p:cNvGraphicFramePr>
          <p:nvPr>
            <p:extLst>
              <p:ext uri="{D42A27DB-BD31-4B8C-83A1-F6EECF244321}">
                <p14:modId xmlns:p14="http://schemas.microsoft.com/office/powerpoint/2010/main" val="318502192"/>
              </p:ext>
            </p:extLst>
          </p:nvPr>
        </p:nvGraphicFramePr>
        <p:xfrm>
          <a:off x="3141663" y="3609975"/>
          <a:ext cx="5757862" cy="204788"/>
        </p:xfrm>
        <a:graphic>
          <a:graphicData uri="http://schemas.openxmlformats.org/presentationml/2006/ole">
            <mc:AlternateContent xmlns:mc="http://schemas.openxmlformats.org/markup-compatibility/2006">
              <mc:Choice xmlns:v="urn:schemas-microsoft-com:vml" Requires="v">
                <p:oleObj spid="_x0000_s3073" name="Document" r:id="rId4" imgW="5486400" imgH="203200" progId="Word.Document.8">
                  <p:embed/>
                </p:oleObj>
              </mc:Choice>
              <mc:Fallback>
                <p:oleObj name="Document" r:id="rId4" imgW="5486400" imgH="203200" progId="Word.Document.8">
                  <p:embed/>
                  <p:pic>
                    <p:nvPicPr>
                      <p:cNvPr id="18434" name="Object 2">
                        <a:extLst>
                          <a:ext uri="{FF2B5EF4-FFF2-40B4-BE49-F238E27FC236}">
                            <a16:creationId xmlns:a16="http://schemas.microsoft.com/office/drawing/2014/main" id="{43E1FC65-86DA-274E-A72F-76C8F965DE7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1663" y="3609975"/>
                        <a:ext cx="5757862"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3" name="Object 3">
            <a:extLst>
              <a:ext uri="{FF2B5EF4-FFF2-40B4-BE49-F238E27FC236}">
                <a16:creationId xmlns:a16="http://schemas.microsoft.com/office/drawing/2014/main" id="{EF2F67A4-F003-4E42-8C33-8D0ACE08DED5}"/>
              </a:ext>
            </a:extLst>
          </p:cNvPr>
          <p:cNvGraphicFramePr>
            <a:graphicFrameLocks noChangeAspect="1"/>
          </p:cNvGraphicFramePr>
          <p:nvPr>
            <p:extLst>
              <p:ext uri="{D42A27DB-BD31-4B8C-83A1-F6EECF244321}">
                <p14:modId xmlns:p14="http://schemas.microsoft.com/office/powerpoint/2010/main" val="2213186453"/>
              </p:ext>
            </p:extLst>
          </p:nvPr>
        </p:nvGraphicFramePr>
        <p:xfrm>
          <a:off x="3141663" y="3609975"/>
          <a:ext cx="5757862" cy="204788"/>
        </p:xfrm>
        <a:graphic>
          <a:graphicData uri="http://schemas.openxmlformats.org/presentationml/2006/ole">
            <mc:AlternateContent xmlns:mc="http://schemas.openxmlformats.org/markup-compatibility/2006">
              <mc:Choice xmlns:v="urn:schemas-microsoft-com:vml" Requires="v">
                <p:oleObj spid="_x0000_s3074" name="Document" r:id="rId6" imgW="5486400" imgH="203200" progId="Word.Document.8">
                  <p:embed/>
                </p:oleObj>
              </mc:Choice>
              <mc:Fallback>
                <p:oleObj name="Document" r:id="rId6" imgW="5486400" imgH="203200" progId="Word.Document.8">
                  <p:embed/>
                  <p:pic>
                    <p:nvPicPr>
                      <p:cNvPr id="18435" name="Object 3">
                        <a:extLst>
                          <a:ext uri="{FF2B5EF4-FFF2-40B4-BE49-F238E27FC236}">
                            <a16:creationId xmlns:a16="http://schemas.microsoft.com/office/drawing/2014/main" id="{264901E0-ED37-6643-AD0E-A352CE32AD4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1663" y="3609975"/>
                        <a:ext cx="5757862"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4" name="Text Box 4">
            <a:extLst>
              <a:ext uri="{FF2B5EF4-FFF2-40B4-BE49-F238E27FC236}">
                <a16:creationId xmlns:a16="http://schemas.microsoft.com/office/drawing/2014/main" id="{DFD29AAF-1A3C-7049-858C-9E9742B88E60}"/>
              </a:ext>
            </a:extLst>
          </p:cNvPr>
          <p:cNvSpPr txBox="1">
            <a:spLocks noChangeArrowheads="1"/>
          </p:cNvSpPr>
          <p:nvPr/>
        </p:nvSpPr>
        <p:spPr bwMode="auto">
          <a:xfrm>
            <a:off x="762000" y="282575"/>
            <a:ext cx="9601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latin typeface="Times New Roman" panose="02020603050405020304" pitchFamily="18" charset="0"/>
              <a:cs typeface="Times New Roman" panose="02020603050405020304" pitchFamily="18" charset="0"/>
            </a:endParaRPr>
          </a:p>
        </p:txBody>
      </p:sp>
      <p:pic>
        <p:nvPicPr>
          <p:cNvPr id="105" name="Picture 6" descr="BD15018_">
            <a:hlinkClick r:id="rId7"/>
            <a:extLst>
              <a:ext uri="{FF2B5EF4-FFF2-40B4-BE49-F238E27FC236}">
                <a16:creationId xmlns:a16="http://schemas.microsoft.com/office/drawing/2014/main" id="{3F8773A5-8357-694C-BD63-3D91C8747A01}"/>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1857038" y="6530975"/>
            <a:ext cx="3190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 name="Text Box 28">
            <a:extLst>
              <a:ext uri="{FF2B5EF4-FFF2-40B4-BE49-F238E27FC236}">
                <a16:creationId xmlns:a16="http://schemas.microsoft.com/office/drawing/2014/main" id="{CFCCC0E2-EA47-BC47-817D-DBAD1337D26A}"/>
              </a:ext>
            </a:extLst>
          </p:cNvPr>
          <p:cNvSpPr txBox="1">
            <a:spLocks noChangeArrowheads="1"/>
          </p:cNvSpPr>
          <p:nvPr/>
        </p:nvSpPr>
        <p:spPr bwMode="auto">
          <a:xfrm>
            <a:off x="762000" y="434975"/>
            <a:ext cx="960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Dòng</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đầu</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thư</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Nơi</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gửi</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ngày</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tháng</a:t>
            </a:r>
            <a:r>
              <a:rPr lang="en-US" altLang="en-US" sz="2400" b="1" dirty="0">
                <a:solidFill>
                  <a:srgbClr val="0000FF"/>
                </a:solidFill>
                <a:latin typeface="Times New Roman" panose="02020603050405020304" pitchFamily="18" charset="0"/>
                <a:cs typeface="Times New Roman" panose="02020603050405020304" pitchFamily="18" charset="0"/>
              </a:rPr>
              <a:t> … </a:t>
            </a:r>
            <a:r>
              <a:rPr lang="en-US" altLang="en-US" sz="2400" b="1" dirty="0" err="1">
                <a:solidFill>
                  <a:srgbClr val="0000FF"/>
                </a:solidFill>
                <a:latin typeface="Times New Roman" panose="02020603050405020304" pitchFamily="18" charset="0"/>
                <a:cs typeface="Times New Roman" panose="02020603050405020304" pitchFamily="18" charset="0"/>
              </a:rPr>
              <a:t>năm</a:t>
            </a:r>
            <a:r>
              <a:rPr lang="en-US" altLang="en-US" sz="2400" b="1" dirty="0">
                <a:solidFill>
                  <a:srgbClr val="0000FF"/>
                </a:solidFill>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p:txBody>
      </p:sp>
      <p:sp>
        <p:nvSpPr>
          <p:cNvPr id="107" name="Text Box 29">
            <a:extLst>
              <a:ext uri="{FF2B5EF4-FFF2-40B4-BE49-F238E27FC236}">
                <a16:creationId xmlns:a16="http://schemas.microsoft.com/office/drawing/2014/main" id="{B5DD190E-D36C-4D46-B47B-9E04605ECE60}"/>
              </a:ext>
            </a:extLst>
          </p:cNvPr>
          <p:cNvSpPr txBox="1">
            <a:spLocks noChangeArrowheads="1"/>
          </p:cNvSpPr>
          <p:nvPr/>
        </p:nvSpPr>
        <p:spPr bwMode="auto">
          <a:xfrm>
            <a:off x="727075" y="968375"/>
            <a:ext cx="960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i="1">
                <a:solidFill>
                  <a:srgbClr val="FF0000"/>
                </a:solidFill>
                <a:latin typeface="Times New Roman" panose="02020603050405020304" pitchFamily="18" charset="0"/>
                <a:cs typeface="Times New Roman" panose="02020603050405020304" pitchFamily="18" charset="0"/>
              </a:rPr>
              <a:t>                                           Hà Nội, ngày 2 tháng 12 năm 2021.</a:t>
            </a:r>
          </a:p>
        </p:txBody>
      </p:sp>
      <p:sp>
        <p:nvSpPr>
          <p:cNvPr id="108" name="Text Box 30">
            <a:extLst>
              <a:ext uri="{FF2B5EF4-FFF2-40B4-BE49-F238E27FC236}">
                <a16:creationId xmlns:a16="http://schemas.microsoft.com/office/drawing/2014/main" id="{C08DBAEB-9F40-DF47-8756-3260EFEA68B1}"/>
              </a:ext>
            </a:extLst>
          </p:cNvPr>
          <p:cNvSpPr txBox="1">
            <a:spLocks noChangeArrowheads="1"/>
          </p:cNvSpPr>
          <p:nvPr/>
        </p:nvSpPr>
        <p:spPr bwMode="auto">
          <a:xfrm>
            <a:off x="762000" y="1501775"/>
            <a:ext cx="960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FF"/>
                </a:solidFill>
                <a:latin typeface="Times New Roman" panose="02020603050405020304" pitchFamily="18" charset="0"/>
                <a:cs typeface="Times New Roman" panose="02020603050405020304" pitchFamily="18" charset="0"/>
              </a:rPr>
              <a:t>- Lời xưng hô với người nhận thư.   </a:t>
            </a:r>
            <a:r>
              <a:rPr lang="en-US" altLang="en-US" sz="2400" b="1" i="1">
                <a:solidFill>
                  <a:srgbClr val="FF0000"/>
                </a:solidFill>
                <a:latin typeface="Times New Roman" panose="02020603050405020304" pitchFamily="18" charset="0"/>
                <a:cs typeface="Times New Roman" panose="02020603050405020304" pitchFamily="18" charset="0"/>
              </a:rPr>
              <a:t>Hà thân mến !</a:t>
            </a:r>
            <a:endParaRPr lang="en-US" altLang="en-US" sz="2400" i="1">
              <a:solidFill>
                <a:srgbClr val="FF0000"/>
              </a:solidFill>
              <a:latin typeface="Times New Roman" panose="02020603050405020304" pitchFamily="18" charset="0"/>
              <a:cs typeface="Times New Roman" panose="02020603050405020304" pitchFamily="18" charset="0"/>
            </a:endParaRPr>
          </a:p>
        </p:txBody>
      </p:sp>
      <p:sp>
        <p:nvSpPr>
          <p:cNvPr id="109" name="Text Box 32">
            <a:extLst>
              <a:ext uri="{FF2B5EF4-FFF2-40B4-BE49-F238E27FC236}">
                <a16:creationId xmlns:a16="http://schemas.microsoft.com/office/drawing/2014/main" id="{A630E5E9-76E7-A446-B162-DCEA59A5A5D8}"/>
              </a:ext>
            </a:extLst>
          </p:cNvPr>
          <p:cNvSpPr txBox="1">
            <a:spLocks noChangeArrowheads="1"/>
          </p:cNvSpPr>
          <p:nvPr/>
        </p:nvSpPr>
        <p:spPr bwMode="auto">
          <a:xfrm>
            <a:off x="762000" y="2035175"/>
            <a:ext cx="960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i="1">
                <a:latin typeface="Times New Roman" panose="02020603050405020304" pitchFamily="18" charset="0"/>
                <a:cs typeface="Times New Roman" panose="02020603050405020304" pitchFamily="18" charset="0"/>
              </a:rPr>
              <a:t>- Lý do viết thư.</a:t>
            </a:r>
            <a:endParaRPr lang="en-US" altLang="en-US" sz="2400">
              <a:latin typeface="Times New Roman" panose="02020603050405020304" pitchFamily="18" charset="0"/>
              <a:cs typeface="Times New Roman" panose="02020603050405020304" pitchFamily="18" charset="0"/>
            </a:endParaRPr>
          </a:p>
        </p:txBody>
      </p:sp>
      <p:sp>
        <p:nvSpPr>
          <p:cNvPr id="110" name="Text Box 33">
            <a:extLst>
              <a:ext uri="{FF2B5EF4-FFF2-40B4-BE49-F238E27FC236}">
                <a16:creationId xmlns:a16="http://schemas.microsoft.com/office/drawing/2014/main" id="{59E2CEFA-B9F3-864E-80A4-F29942218110}"/>
              </a:ext>
            </a:extLst>
          </p:cNvPr>
          <p:cNvSpPr txBox="1">
            <a:spLocks noChangeArrowheads="1"/>
          </p:cNvSpPr>
          <p:nvPr/>
        </p:nvSpPr>
        <p:spPr bwMode="auto">
          <a:xfrm>
            <a:off x="762000" y="2492375"/>
            <a:ext cx="960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i="1">
                <a:solidFill>
                  <a:srgbClr val="FF0000"/>
                </a:solidFill>
                <a:latin typeface="Times New Roman" panose="02020603050405020304" pitchFamily="18" charset="0"/>
                <a:cs typeface="Times New Roman" panose="02020603050405020304" pitchFamily="18" charset="0"/>
              </a:rPr>
              <a:t>- Mình biết bạn qua báo chí, đài phát thanh, truyền hình…</a:t>
            </a:r>
            <a:endParaRPr lang="en-US" altLang="en-US" sz="2400">
              <a:latin typeface="Times New Roman" panose="02020603050405020304" pitchFamily="18" charset="0"/>
              <a:cs typeface="Times New Roman" panose="02020603050405020304" pitchFamily="18" charset="0"/>
            </a:endParaRPr>
          </a:p>
        </p:txBody>
      </p:sp>
      <p:sp>
        <p:nvSpPr>
          <p:cNvPr id="111" name="Text Box 34">
            <a:extLst>
              <a:ext uri="{FF2B5EF4-FFF2-40B4-BE49-F238E27FC236}">
                <a16:creationId xmlns:a16="http://schemas.microsoft.com/office/drawing/2014/main" id="{4EE90C4A-9FFC-4E42-BBB9-3EE0C213B231}"/>
              </a:ext>
            </a:extLst>
          </p:cNvPr>
          <p:cNvSpPr txBox="1">
            <a:spLocks noChangeArrowheads="1"/>
          </p:cNvSpPr>
          <p:nvPr/>
        </p:nvSpPr>
        <p:spPr bwMode="auto">
          <a:xfrm>
            <a:off x="762000" y="2949575"/>
            <a:ext cx="960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i="1">
                <a:latin typeface="Times New Roman" panose="02020603050405020304" pitchFamily="18" charset="0"/>
                <a:cs typeface="Times New Roman" panose="02020603050405020304" pitchFamily="18" charset="0"/>
              </a:rPr>
              <a:t>- Lời giới thiệu về mình.</a:t>
            </a:r>
            <a:endParaRPr lang="en-US" altLang="en-US" sz="2400">
              <a:latin typeface="Times New Roman" panose="02020603050405020304" pitchFamily="18" charset="0"/>
              <a:cs typeface="Times New Roman" panose="02020603050405020304" pitchFamily="18" charset="0"/>
            </a:endParaRPr>
          </a:p>
        </p:txBody>
      </p:sp>
      <p:sp>
        <p:nvSpPr>
          <p:cNvPr id="112" name="Text Box 35">
            <a:extLst>
              <a:ext uri="{FF2B5EF4-FFF2-40B4-BE49-F238E27FC236}">
                <a16:creationId xmlns:a16="http://schemas.microsoft.com/office/drawing/2014/main" id="{8B10E858-A7AE-6E4E-A198-F9C450F42B43}"/>
              </a:ext>
            </a:extLst>
          </p:cNvPr>
          <p:cNvSpPr txBox="1">
            <a:spLocks noChangeArrowheads="1"/>
          </p:cNvSpPr>
          <p:nvPr/>
        </p:nvSpPr>
        <p:spPr bwMode="auto">
          <a:xfrm>
            <a:off x="762000" y="3406775"/>
            <a:ext cx="960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i="1">
                <a:solidFill>
                  <a:srgbClr val="FF0000"/>
                </a:solidFill>
                <a:latin typeface="Times New Roman" panose="02020603050405020304" pitchFamily="18" charset="0"/>
                <a:cs typeface="Times New Roman" panose="02020603050405020304" pitchFamily="18" charset="0"/>
              </a:rPr>
              <a:t>- Mình tên là …. ? Học lớp   ….? Trường  ……?</a:t>
            </a:r>
            <a:endParaRPr lang="en-US" altLang="en-US" sz="2400">
              <a:latin typeface="Times New Roman" panose="02020603050405020304" pitchFamily="18" charset="0"/>
              <a:cs typeface="Times New Roman" panose="02020603050405020304" pitchFamily="18" charset="0"/>
            </a:endParaRPr>
          </a:p>
        </p:txBody>
      </p:sp>
      <p:sp>
        <p:nvSpPr>
          <p:cNvPr id="113" name="Text Box 36">
            <a:extLst>
              <a:ext uri="{FF2B5EF4-FFF2-40B4-BE49-F238E27FC236}">
                <a16:creationId xmlns:a16="http://schemas.microsoft.com/office/drawing/2014/main" id="{FF619DBB-DBBA-AB4A-9B60-AA5C3FD5542F}"/>
              </a:ext>
            </a:extLst>
          </p:cNvPr>
          <p:cNvSpPr txBox="1">
            <a:spLocks noChangeArrowheads="1"/>
          </p:cNvSpPr>
          <p:nvPr/>
        </p:nvSpPr>
        <p:spPr bwMode="auto">
          <a:xfrm>
            <a:off x="762000" y="3863975"/>
            <a:ext cx="960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FF"/>
                </a:solidFill>
                <a:latin typeface="Times New Roman" panose="02020603050405020304" pitchFamily="18" charset="0"/>
                <a:cs typeface="Times New Roman" panose="02020603050405020304" pitchFamily="18" charset="0"/>
              </a:rPr>
              <a:t>- Nội dung: Thăm hỏi, báo tin, lời chúc, hứa hẹn…</a:t>
            </a:r>
            <a:endParaRPr lang="en-US" altLang="en-US" sz="2400">
              <a:latin typeface="Times New Roman" panose="02020603050405020304" pitchFamily="18" charset="0"/>
              <a:cs typeface="Times New Roman" panose="02020603050405020304" pitchFamily="18" charset="0"/>
            </a:endParaRPr>
          </a:p>
        </p:txBody>
      </p:sp>
      <p:sp>
        <p:nvSpPr>
          <p:cNvPr id="114" name="Text Box 37">
            <a:extLst>
              <a:ext uri="{FF2B5EF4-FFF2-40B4-BE49-F238E27FC236}">
                <a16:creationId xmlns:a16="http://schemas.microsoft.com/office/drawing/2014/main" id="{4838E8F5-841E-694F-921A-7FA39A7F7D2A}"/>
              </a:ext>
            </a:extLst>
          </p:cNvPr>
          <p:cNvSpPr txBox="1">
            <a:spLocks noChangeArrowheads="1"/>
          </p:cNvSpPr>
          <p:nvPr/>
        </p:nvSpPr>
        <p:spPr bwMode="auto">
          <a:xfrm>
            <a:off x="762000" y="4244975"/>
            <a:ext cx="96012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Sức</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khỏe</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gia</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đình</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bạn</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tình</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hình</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học</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tập</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của</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bạn</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các</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việc</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mà</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bạn</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thường</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làm</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để</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giúp</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đỡ</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gia</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đình</a:t>
            </a:r>
            <a:r>
              <a:rPr lang="en-US" altLang="en-US" sz="2400" b="1" i="1" dirty="0">
                <a:solidFill>
                  <a:srgbClr val="FF0000"/>
                </a:solidFill>
                <a:latin typeface="Times New Roman" panose="02020603050405020304" pitchFamily="18" charset="0"/>
                <a:cs typeface="Times New Roman" panose="02020603050405020304" pitchFamily="18" charset="0"/>
              </a:rPr>
              <a:t>…</a:t>
            </a:r>
          </a:p>
          <a:p>
            <a:pPr eaLnBrk="1" hangingPunct="1">
              <a:spcBef>
                <a:spcPct val="0"/>
              </a:spcBef>
              <a:buFontTx/>
              <a:buNone/>
            </a:pP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Báo</a:t>
            </a:r>
            <a:r>
              <a:rPr lang="en-US" altLang="en-US" sz="2400" b="1" i="1" dirty="0">
                <a:solidFill>
                  <a:srgbClr val="FF0000"/>
                </a:solidFill>
                <a:latin typeface="Times New Roman" panose="02020603050405020304" pitchFamily="18" charset="0"/>
                <a:cs typeface="Times New Roman" panose="02020603050405020304" pitchFamily="18" charset="0"/>
              </a:rPr>
              <a:t> tin </a:t>
            </a:r>
            <a:r>
              <a:rPr lang="en-US" altLang="en-US" sz="2400" b="1" i="1" dirty="0" err="1">
                <a:solidFill>
                  <a:srgbClr val="FF0000"/>
                </a:solidFill>
                <a:latin typeface="Times New Roman" panose="02020603050405020304" pitchFamily="18" charset="0"/>
                <a:cs typeface="Times New Roman" panose="02020603050405020304" pitchFamily="18" charset="0"/>
              </a:rPr>
              <a:t>với</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bạn</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một</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số</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công</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việc</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mình</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thường</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làm</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để</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học</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tốt</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và</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giúp</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đỡ</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gia</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đình</a:t>
            </a:r>
            <a:r>
              <a:rPr lang="en-US" altLang="en-US" sz="2400" b="1" i="1" dirty="0">
                <a:solidFill>
                  <a:srgbClr val="FF0000"/>
                </a:solidFill>
                <a:latin typeface="Times New Roman" panose="02020603050405020304" pitchFamily="18" charset="0"/>
                <a:cs typeface="Times New Roman" panose="02020603050405020304" pitchFamily="18" charset="0"/>
              </a:rPr>
              <a:t>….</a:t>
            </a:r>
          </a:p>
          <a:p>
            <a:pPr eaLnBrk="1" hangingPunct="1">
              <a:spcBef>
                <a:spcPct val="0"/>
              </a:spcBef>
              <a:buFontTx/>
              <a:buNone/>
            </a:pP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Chúc</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bạn</a:t>
            </a:r>
            <a:r>
              <a:rPr lang="en-US" altLang="en-US" sz="2400" b="1" i="1" dirty="0">
                <a:solidFill>
                  <a:srgbClr val="FF0000"/>
                </a:solidFill>
                <a:latin typeface="Times New Roman" panose="02020603050405020304" pitchFamily="18" charset="0"/>
                <a:cs typeface="Times New Roman" panose="02020603050405020304" pitchFamily="18" charset="0"/>
              </a:rPr>
              <a:t>…</a:t>
            </a:r>
          </a:p>
          <a:p>
            <a:pPr eaLnBrk="1" hangingPunct="1">
              <a:spcBef>
                <a:spcPct val="0"/>
              </a:spcBef>
              <a:buFontTx/>
              <a:buNone/>
            </a:pP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Hứa</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hẹn</a:t>
            </a:r>
            <a:r>
              <a:rPr lang="en-US" altLang="en-US" sz="2400" b="1" i="1" dirty="0">
                <a:solidFill>
                  <a:srgbClr val="FF0000"/>
                </a:solidFill>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p:txBody>
      </p:sp>
      <p:sp>
        <p:nvSpPr>
          <p:cNvPr id="115" name="Text Box 38">
            <a:extLst>
              <a:ext uri="{FF2B5EF4-FFF2-40B4-BE49-F238E27FC236}">
                <a16:creationId xmlns:a16="http://schemas.microsoft.com/office/drawing/2014/main" id="{94032D9A-B225-E847-A1DD-356AB3A51B61}"/>
              </a:ext>
            </a:extLst>
          </p:cNvPr>
          <p:cNvSpPr txBox="1">
            <a:spLocks noChangeArrowheads="1"/>
          </p:cNvSpPr>
          <p:nvPr/>
        </p:nvSpPr>
        <p:spPr bwMode="auto">
          <a:xfrm>
            <a:off x="2582863" y="6119813"/>
            <a:ext cx="9601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FF"/>
                </a:solidFill>
                <a:latin typeface="Times New Roman" panose="02020603050405020304" pitchFamily="18" charset="0"/>
                <a:cs typeface="Times New Roman" panose="02020603050405020304" pitchFamily="18" charset="0"/>
              </a:rPr>
              <a:t>- Cuối thư: lời chào, chữ kí, tên.</a:t>
            </a:r>
            <a:endParaRPr lang="en-US" alt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6521622"/>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106"/>
                                        </p:tgtEl>
                                        <p:attrNameLst>
                                          <p:attrName>style.visibility</p:attrName>
                                        </p:attrNameLst>
                                      </p:cBhvr>
                                      <p:to>
                                        <p:strVal val="visible"/>
                                      </p:to>
                                    </p:set>
                                    <p:anim calcmode="discrete" valueType="clr">
                                      <p:cBhvr override="childStyle">
                                        <p:cTn id="12" dur="80"/>
                                        <p:tgtEl>
                                          <p:spTgt spid="106"/>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06"/>
                                        </p:tgtEl>
                                        <p:attrNameLst>
                                          <p:attrName>fillcolor</p:attrName>
                                        </p:attrNameLst>
                                      </p:cBhvr>
                                      <p:tavLst>
                                        <p:tav tm="0">
                                          <p:val>
                                            <p:clrVal>
                                              <a:schemeClr val="accent2"/>
                                            </p:clrVal>
                                          </p:val>
                                        </p:tav>
                                        <p:tav tm="50000">
                                          <p:val>
                                            <p:clrVal>
                                              <a:schemeClr val="hlink"/>
                                            </p:clrVal>
                                          </p:val>
                                        </p:tav>
                                      </p:tavLst>
                                    </p:anim>
                                    <p:set>
                                      <p:cBhvr>
                                        <p:cTn id="14" dur="80"/>
                                        <p:tgtEl>
                                          <p:spTgt spid="106"/>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107"/>
                                        </p:tgtEl>
                                        <p:attrNameLst>
                                          <p:attrName>style.visibility</p:attrName>
                                        </p:attrNameLst>
                                      </p:cBhvr>
                                      <p:to>
                                        <p:strVal val="visible"/>
                                      </p:to>
                                    </p:set>
                                    <p:anim calcmode="discrete" valueType="clr">
                                      <p:cBhvr override="childStyle">
                                        <p:cTn id="19" dur="80"/>
                                        <p:tgtEl>
                                          <p:spTgt spid="107"/>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07"/>
                                        </p:tgtEl>
                                        <p:attrNameLst>
                                          <p:attrName>fillcolor</p:attrName>
                                        </p:attrNameLst>
                                      </p:cBhvr>
                                      <p:tavLst>
                                        <p:tav tm="0">
                                          <p:val>
                                            <p:clrVal>
                                              <a:schemeClr val="accent2"/>
                                            </p:clrVal>
                                          </p:val>
                                        </p:tav>
                                        <p:tav tm="50000">
                                          <p:val>
                                            <p:clrVal>
                                              <a:schemeClr val="hlink"/>
                                            </p:clrVal>
                                          </p:val>
                                        </p:tav>
                                      </p:tavLst>
                                    </p:anim>
                                    <p:set>
                                      <p:cBhvr>
                                        <p:cTn id="21" dur="80"/>
                                        <p:tgtEl>
                                          <p:spTgt spid="107"/>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108"/>
                                        </p:tgtEl>
                                        <p:attrNameLst>
                                          <p:attrName>style.visibility</p:attrName>
                                        </p:attrNameLst>
                                      </p:cBhvr>
                                      <p:to>
                                        <p:strVal val="visible"/>
                                      </p:to>
                                    </p:set>
                                    <p:anim calcmode="discrete" valueType="clr">
                                      <p:cBhvr override="childStyle">
                                        <p:cTn id="26" dur="80"/>
                                        <p:tgtEl>
                                          <p:spTgt spid="108"/>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08"/>
                                        </p:tgtEl>
                                        <p:attrNameLst>
                                          <p:attrName>fillcolor</p:attrName>
                                        </p:attrNameLst>
                                      </p:cBhvr>
                                      <p:tavLst>
                                        <p:tav tm="0">
                                          <p:val>
                                            <p:clrVal>
                                              <a:schemeClr val="accent2"/>
                                            </p:clrVal>
                                          </p:val>
                                        </p:tav>
                                        <p:tav tm="50000">
                                          <p:val>
                                            <p:clrVal>
                                              <a:schemeClr val="hlink"/>
                                            </p:clrVal>
                                          </p:val>
                                        </p:tav>
                                      </p:tavLst>
                                    </p:anim>
                                    <p:set>
                                      <p:cBhvr>
                                        <p:cTn id="28" dur="80"/>
                                        <p:tgtEl>
                                          <p:spTgt spid="108"/>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109"/>
                                        </p:tgtEl>
                                        <p:attrNameLst>
                                          <p:attrName>style.visibility</p:attrName>
                                        </p:attrNameLst>
                                      </p:cBhvr>
                                      <p:to>
                                        <p:strVal val="visible"/>
                                      </p:to>
                                    </p:set>
                                    <p:anim calcmode="discrete" valueType="clr">
                                      <p:cBhvr override="childStyle">
                                        <p:cTn id="33" dur="80"/>
                                        <p:tgtEl>
                                          <p:spTgt spid="109"/>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109"/>
                                        </p:tgtEl>
                                        <p:attrNameLst>
                                          <p:attrName>fillcolor</p:attrName>
                                        </p:attrNameLst>
                                      </p:cBhvr>
                                      <p:tavLst>
                                        <p:tav tm="0">
                                          <p:val>
                                            <p:clrVal>
                                              <a:schemeClr val="accent2"/>
                                            </p:clrVal>
                                          </p:val>
                                        </p:tav>
                                        <p:tav tm="50000">
                                          <p:val>
                                            <p:clrVal>
                                              <a:schemeClr val="hlink"/>
                                            </p:clrVal>
                                          </p:val>
                                        </p:tav>
                                      </p:tavLst>
                                    </p:anim>
                                    <p:set>
                                      <p:cBhvr>
                                        <p:cTn id="35" dur="80"/>
                                        <p:tgtEl>
                                          <p:spTgt spid="109"/>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110"/>
                                        </p:tgtEl>
                                        <p:attrNameLst>
                                          <p:attrName>style.visibility</p:attrName>
                                        </p:attrNameLst>
                                      </p:cBhvr>
                                      <p:to>
                                        <p:strVal val="visible"/>
                                      </p:to>
                                    </p:set>
                                    <p:anim calcmode="discrete" valueType="clr">
                                      <p:cBhvr override="childStyle">
                                        <p:cTn id="40" dur="80"/>
                                        <p:tgtEl>
                                          <p:spTgt spid="110"/>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110"/>
                                        </p:tgtEl>
                                        <p:attrNameLst>
                                          <p:attrName>fillcolor</p:attrName>
                                        </p:attrNameLst>
                                      </p:cBhvr>
                                      <p:tavLst>
                                        <p:tav tm="0">
                                          <p:val>
                                            <p:clrVal>
                                              <a:schemeClr val="accent2"/>
                                            </p:clrVal>
                                          </p:val>
                                        </p:tav>
                                        <p:tav tm="50000">
                                          <p:val>
                                            <p:clrVal>
                                              <a:schemeClr val="hlink"/>
                                            </p:clrVal>
                                          </p:val>
                                        </p:tav>
                                      </p:tavLst>
                                    </p:anim>
                                    <p:set>
                                      <p:cBhvr>
                                        <p:cTn id="42" dur="80"/>
                                        <p:tgtEl>
                                          <p:spTgt spid="110"/>
                                        </p:tgtEl>
                                        <p:attrNameLst>
                                          <p:attrName>fill.type</p:attrName>
                                        </p:attrNameLst>
                                      </p:cBhvr>
                                      <p:to>
                                        <p:strVal val="solid"/>
                                      </p:to>
                                    </p:set>
                                  </p:childTnLst>
                                </p:cTn>
                              </p:par>
                            </p:childTnLst>
                          </p:cTn>
                        </p:par>
                      </p:childTnLst>
                    </p:cTn>
                  </p:par>
                  <p:par>
                    <p:cTn id="43" fill="hold">
                      <p:stCondLst>
                        <p:cond delay="indefinite"/>
                      </p:stCondLst>
                      <p:childTnLst>
                        <p:par>
                          <p:cTn id="44" fill="hold">
                            <p:stCondLst>
                              <p:cond delay="0"/>
                            </p:stCondLst>
                            <p:childTnLst>
                              <p:par>
                                <p:cTn id="45" presetID="27" presetClass="entr" presetSubtype="0" fill="hold" grpId="0" nodeType="clickEffect">
                                  <p:stCondLst>
                                    <p:cond delay="0"/>
                                  </p:stCondLst>
                                  <p:iterate type="lt">
                                    <p:tmPct val="50000"/>
                                  </p:iterate>
                                  <p:childTnLst>
                                    <p:set>
                                      <p:cBhvr>
                                        <p:cTn id="46" dur="1" fill="hold">
                                          <p:stCondLst>
                                            <p:cond delay="0"/>
                                          </p:stCondLst>
                                        </p:cTn>
                                        <p:tgtEl>
                                          <p:spTgt spid="111"/>
                                        </p:tgtEl>
                                        <p:attrNameLst>
                                          <p:attrName>style.visibility</p:attrName>
                                        </p:attrNameLst>
                                      </p:cBhvr>
                                      <p:to>
                                        <p:strVal val="visible"/>
                                      </p:to>
                                    </p:set>
                                    <p:anim calcmode="discrete" valueType="clr">
                                      <p:cBhvr override="childStyle">
                                        <p:cTn id="47" dur="80"/>
                                        <p:tgtEl>
                                          <p:spTgt spid="111"/>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111"/>
                                        </p:tgtEl>
                                        <p:attrNameLst>
                                          <p:attrName>fillcolor</p:attrName>
                                        </p:attrNameLst>
                                      </p:cBhvr>
                                      <p:tavLst>
                                        <p:tav tm="0">
                                          <p:val>
                                            <p:clrVal>
                                              <a:schemeClr val="accent2"/>
                                            </p:clrVal>
                                          </p:val>
                                        </p:tav>
                                        <p:tav tm="50000">
                                          <p:val>
                                            <p:clrVal>
                                              <a:schemeClr val="hlink"/>
                                            </p:clrVal>
                                          </p:val>
                                        </p:tav>
                                      </p:tavLst>
                                    </p:anim>
                                    <p:set>
                                      <p:cBhvr>
                                        <p:cTn id="49" dur="80"/>
                                        <p:tgtEl>
                                          <p:spTgt spid="111"/>
                                        </p:tgtEl>
                                        <p:attrNameLst>
                                          <p:attrName>fill.type</p:attrName>
                                        </p:attrNameLst>
                                      </p:cBhvr>
                                      <p:to>
                                        <p:strVal val="solid"/>
                                      </p:to>
                                    </p:set>
                                  </p:childTnLst>
                                </p:cTn>
                              </p:par>
                            </p:childTnLst>
                          </p:cTn>
                        </p:par>
                      </p:childTnLst>
                    </p:cTn>
                  </p:par>
                  <p:par>
                    <p:cTn id="50" fill="hold">
                      <p:stCondLst>
                        <p:cond delay="indefinite"/>
                      </p:stCondLst>
                      <p:childTnLst>
                        <p:par>
                          <p:cTn id="51" fill="hold">
                            <p:stCondLst>
                              <p:cond delay="0"/>
                            </p:stCondLst>
                            <p:childTnLst>
                              <p:par>
                                <p:cTn id="52" presetID="27" presetClass="entr" presetSubtype="0" fill="hold" grpId="0" nodeType="clickEffect">
                                  <p:stCondLst>
                                    <p:cond delay="0"/>
                                  </p:stCondLst>
                                  <p:iterate type="lt">
                                    <p:tmPct val="50000"/>
                                  </p:iterate>
                                  <p:childTnLst>
                                    <p:set>
                                      <p:cBhvr>
                                        <p:cTn id="53" dur="1" fill="hold">
                                          <p:stCondLst>
                                            <p:cond delay="0"/>
                                          </p:stCondLst>
                                        </p:cTn>
                                        <p:tgtEl>
                                          <p:spTgt spid="112"/>
                                        </p:tgtEl>
                                        <p:attrNameLst>
                                          <p:attrName>style.visibility</p:attrName>
                                        </p:attrNameLst>
                                      </p:cBhvr>
                                      <p:to>
                                        <p:strVal val="visible"/>
                                      </p:to>
                                    </p:set>
                                    <p:anim calcmode="discrete" valueType="clr">
                                      <p:cBhvr override="childStyle">
                                        <p:cTn id="54" dur="80"/>
                                        <p:tgtEl>
                                          <p:spTgt spid="112"/>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112"/>
                                        </p:tgtEl>
                                        <p:attrNameLst>
                                          <p:attrName>fillcolor</p:attrName>
                                        </p:attrNameLst>
                                      </p:cBhvr>
                                      <p:tavLst>
                                        <p:tav tm="0">
                                          <p:val>
                                            <p:clrVal>
                                              <a:schemeClr val="accent2"/>
                                            </p:clrVal>
                                          </p:val>
                                        </p:tav>
                                        <p:tav tm="50000">
                                          <p:val>
                                            <p:clrVal>
                                              <a:schemeClr val="hlink"/>
                                            </p:clrVal>
                                          </p:val>
                                        </p:tav>
                                      </p:tavLst>
                                    </p:anim>
                                    <p:set>
                                      <p:cBhvr>
                                        <p:cTn id="56" dur="80"/>
                                        <p:tgtEl>
                                          <p:spTgt spid="112"/>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27" presetClass="entr" presetSubtype="0" fill="hold" grpId="0" nodeType="clickEffect">
                                  <p:stCondLst>
                                    <p:cond delay="0"/>
                                  </p:stCondLst>
                                  <p:iterate type="lt">
                                    <p:tmPct val="50000"/>
                                  </p:iterate>
                                  <p:childTnLst>
                                    <p:set>
                                      <p:cBhvr>
                                        <p:cTn id="60" dur="1" fill="hold">
                                          <p:stCondLst>
                                            <p:cond delay="0"/>
                                          </p:stCondLst>
                                        </p:cTn>
                                        <p:tgtEl>
                                          <p:spTgt spid="113"/>
                                        </p:tgtEl>
                                        <p:attrNameLst>
                                          <p:attrName>style.visibility</p:attrName>
                                        </p:attrNameLst>
                                      </p:cBhvr>
                                      <p:to>
                                        <p:strVal val="visible"/>
                                      </p:to>
                                    </p:set>
                                    <p:anim calcmode="discrete" valueType="clr">
                                      <p:cBhvr override="childStyle">
                                        <p:cTn id="61" dur="80"/>
                                        <p:tgtEl>
                                          <p:spTgt spid="113"/>
                                        </p:tgtEl>
                                        <p:attrNameLst>
                                          <p:attrName>style.color</p:attrName>
                                        </p:attrNameLst>
                                      </p:cBhvr>
                                      <p:tavLst>
                                        <p:tav tm="0">
                                          <p:val>
                                            <p:clrVal>
                                              <a:schemeClr val="accent2"/>
                                            </p:clrVal>
                                          </p:val>
                                        </p:tav>
                                        <p:tav tm="50000">
                                          <p:val>
                                            <p:clrVal>
                                              <a:schemeClr val="hlink"/>
                                            </p:clrVal>
                                          </p:val>
                                        </p:tav>
                                      </p:tavLst>
                                    </p:anim>
                                    <p:anim calcmode="discrete" valueType="clr">
                                      <p:cBhvr>
                                        <p:cTn id="62" dur="80"/>
                                        <p:tgtEl>
                                          <p:spTgt spid="113"/>
                                        </p:tgtEl>
                                        <p:attrNameLst>
                                          <p:attrName>fillcolor</p:attrName>
                                        </p:attrNameLst>
                                      </p:cBhvr>
                                      <p:tavLst>
                                        <p:tav tm="0">
                                          <p:val>
                                            <p:clrVal>
                                              <a:schemeClr val="accent2"/>
                                            </p:clrVal>
                                          </p:val>
                                        </p:tav>
                                        <p:tav tm="50000">
                                          <p:val>
                                            <p:clrVal>
                                              <a:schemeClr val="hlink"/>
                                            </p:clrVal>
                                          </p:val>
                                        </p:tav>
                                      </p:tavLst>
                                    </p:anim>
                                    <p:set>
                                      <p:cBhvr>
                                        <p:cTn id="63" dur="80"/>
                                        <p:tgtEl>
                                          <p:spTgt spid="113"/>
                                        </p:tgtEl>
                                        <p:attrNameLst>
                                          <p:attrName>fill.type</p:attrName>
                                        </p:attrNameLst>
                                      </p:cBhvr>
                                      <p:to>
                                        <p:strVal val="solid"/>
                                      </p:to>
                                    </p:set>
                                  </p:childTnLst>
                                </p:cTn>
                              </p:par>
                            </p:childTnLst>
                          </p:cTn>
                        </p:par>
                      </p:childTnLst>
                    </p:cTn>
                  </p:par>
                  <p:par>
                    <p:cTn id="64" fill="hold">
                      <p:stCondLst>
                        <p:cond delay="indefinite"/>
                      </p:stCondLst>
                      <p:childTnLst>
                        <p:par>
                          <p:cTn id="65" fill="hold">
                            <p:stCondLst>
                              <p:cond delay="0"/>
                            </p:stCondLst>
                            <p:childTnLst>
                              <p:par>
                                <p:cTn id="66" presetID="27" presetClass="entr" presetSubtype="0" fill="hold" grpId="0" nodeType="clickEffect">
                                  <p:stCondLst>
                                    <p:cond delay="0"/>
                                  </p:stCondLst>
                                  <p:iterate type="lt">
                                    <p:tmPct val="50000"/>
                                  </p:iterate>
                                  <p:childTnLst>
                                    <p:set>
                                      <p:cBhvr>
                                        <p:cTn id="67" dur="1" fill="hold">
                                          <p:stCondLst>
                                            <p:cond delay="0"/>
                                          </p:stCondLst>
                                        </p:cTn>
                                        <p:tgtEl>
                                          <p:spTgt spid="114"/>
                                        </p:tgtEl>
                                        <p:attrNameLst>
                                          <p:attrName>style.visibility</p:attrName>
                                        </p:attrNameLst>
                                      </p:cBhvr>
                                      <p:to>
                                        <p:strVal val="visible"/>
                                      </p:to>
                                    </p:set>
                                    <p:anim calcmode="discrete" valueType="clr">
                                      <p:cBhvr override="childStyle">
                                        <p:cTn id="68" dur="80"/>
                                        <p:tgtEl>
                                          <p:spTgt spid="114"/>
                                        </p:tgtEl>
                                        <p:attrNameLst>
                                          <p:attrName>style.color</p:attrName>
                                        </p:attrNameLst>
                                      </p:cBhvr>
                                      <p:tavLst>
                                        <p:tav tm="0">
                                          <p:val>
                                            <p:clrVal>
                                              <a:schemeClr val="accent2"/>
                                            </p:clrVal>
                                          </p:val>
                                        </p:tav>
                                        <p:tav tm="50000">
                                          <p:val>
                                            <p:clrVal>
                                              <a:schemeClr val="hlink"/>
                                            </p:clrVal>
                                          </p:val>
                                        </p:tav>
                                      </p:tavLst>
                                    </p:anim>
                                    <p:anim calcmode="discrete" valueType="clr">
                                      <p:cBhvr>
                                        <p:cTn id="69" dur="80"/>
                                        <p:tgtEl>
                                          <p:spTgt spid="114"/>
                                        </p:tgtEl>
                                        <p:attrNameLst>
                                          <p:attrName>fillcolor</p:attrName>
                                        </p:attrNameLst>
                                      </p:cBhvr>
                                      <p:tavLst>
                                        <p:tav tm="0">
                                          <p:val>
                                            <p:clrVal>
                                              <a:schemeClr val="accent2"/>
                                            </p:clrVal>
                                          </p:val>
                                        </p:tav>
                                        <p:tav tm="50000">
                                          <p:val>
                                            <p:clrVal>
                                              <a:schemeClr val="hlink"/>
                                            </p:clrVal>
                                          </p:val>
                                        </p:tav>
                                      </p:tavLst>
                                    </p:anim>
                                    <p:set>
                                      <p:cBhvr>
                                        <p:cTn id="70" dur="80"/>
                                        <p:tgtEl>
                                          <p:spTgt spid="114"/>
                                        </p:tgtEl>
                                        <p:attrNameLst>
                                          <p:attrName>fill.type</p:attrName>
                                        </p:attrNameLst>
                                      </p:cBhvr>
                                      <p:to>
                                        <p:strVal val="solid"/>
                                      </p:to>
                                    </p:set>
                                  </p:childTnLst>
                                </p:cTn>
                              </p:par>
                            </p:childTnLst>
                          </p:cTn>
                        </p:par>
                      </p:childTnLst>
                    </p:cTn>
                  </p:par>
                  <p:par>
                    <p:cTn id="71" fill="hold">
                      <p:stCondLst>
                        <p:cond delay="indefinite"/>
                      </p:stCondLst>
                      <p:childTnLst>
                        <p:par>
                          <p:cTn id="72" fill="hold">
                            <p:stCondLst>
                              <p:cond delay="0"/>
                            </p:stCondLst>
                            <p:childTnLst>
                              <p:par>
                                <p:cTn id="73" presetID="27" presetClass="entr" presetSubtype="0" fill="hold" grpId="0" nodeType="clickEffect">
                                  <p:stCondLst>
                                    <p:cond delay="0"/>
                                  </p:stCondLst>
                                  <p:iterate type="lt">
                                    <p:tmPct val="50000"/>
                                  </p:iterate>
                                  <p:childTnLst>
                                    <p:set>
                                      <p:cBhvr>
                                        <p:cTn id="74" dur="1" fill="hold">
                                          <p:stCondLst>
                                            <p:cond delay="0"/>
                                          </p:stCondLst>
                                        </p:cTn>
                                        <p:tgtEl>
                                          <p:spTgt spid="115"/>
                                        </p:tgtEl>
                                        <p:attrNameLst>
                                          <p:attrName>style.visibility</p:attrName>
                                        </p:attrNameLst>
                                      </p:cBhvr>
                                      <p:to>
                                        <p:strVal val="visible"/>
                                      </p:to>
                                    </p:set>
                                    <p:anim calcmode="discrete" valueType="clr">
                                      <p:cBhvr override="childStyle">
                                        <p:cTn id="75" dur="80"/>
                                        <p:tgtEl>
                                          <p:spTgt spid="115"/>
                                        </p:tgtEl>
                                        <p:attrNameLst>
                                          <p:attrName>style.color</p:attrName>
                                        </p:attrNameLst>
                                      </p:cBhvr>
                                      <p:tavLst>
                                        <p:tav tm="0">
                                          <p:val>
                                            <p:clrVal>
                                              <a:schemeClr val="accent2"/>
                                            </p:clrVal>
                                          </p:val>
                                        </p:tav>
                                        <p:tav tm="50000">
                                          <p:val>
                                            <p:clrVal>
                                              <a:schemeClr val="hlink"/>
                                            </p:clrVal>
                                          </p:val>
                                        </p:tav>
                                      </p:tavLst>
                                    </p:anim>
                                    <p:anim calcmode="discrete" valueType="clr">
                                      <p:cBhvr>
                                        <p:cTn id="76" dur="80"/>
                                        <p:tgtEl>
                                          <p:spTgt spid="115"/>
                                        </p:tgtEl>
                                        <p:attrNameLst>
                                          <p:attrName>fillcolor</p:attrName>
                                        </p:attrNameLst>
                                      </p:cBhvr>
                                      <p:tavLst>
                                        <p:tav tm="0">
                                          <p:val>
                                            <p:clrVal>
                                              <a:schemeClr val="accent2"/>
                                            </p:clrVal>
                                          </p:val>
                                        </p:tav>
                                        <p:tav tm="50000">
                                          <p:val>
                                            <p:clrVal>
                                              <a:schemeClr val="hlink"/>
                                            </p:clrVal>
                                          </p:val>
                                        </p:tav>
                                      </p:tavLst>
                                    </p:anim>
                                    <p:set>
                                      <p:cBhvr>
                                        <p:cTn id="77" dur="80"/>
                                        <p:tgtEl>
                                          <p:spTgt spid="11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p:bldP spid="107" grpId="0"/>
      <p:bldP spid="108" grpId="0"/>
      <p:bldP spid="109" grpId="0"/>
      <p:bldP spid="110" grpId="0"/>
      <p:bldP spid="111" grpId="0"/>
      <p:bldP spid="112" grpId="0"/>
      <p:bldP spid="113" grpId="0"/>
      <p:bldP spid="114" grpId="0"/>
      <p:bldP spid="1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0" y="182563"/>
            <a:ext cx="12192000" cy="6492874"/>
            <a:chOff x="0" y="1174697"/>
            <a:chExt cx="12192000" cy="4274633"/>
          </a:xfrm>
        </p:grpSpPr>
        <p:sp>
          <p:nvSpPr>
            <p:cNvPr id="34" name="矩形 33"/>
            <p:cNvSpPr/>
            <p:nvPr/>
          </p:nvSpPr>
          <p:spPr>
            <a:xfrm>
              <a:off x="0" y="1272746"/>
              <a:ext cx="12192000" cy="4176584"/>
            </a:xfrm>
            <a:prstGeom prst="rect">
              <a:avLst/>
            </a:prstGeom>
            <a:solidFill>
              <a:srgbClr val="DEFDF8"/>
            </a:solidFill>
            <a:ln>
              <a:noFill/>
            </a:ln>
            <a:effectLst>
              <a:outerShdw blurRad="190500" dist="63500" dir="2700000" algn="tl"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p:txBody>
        </p:sp>
        <p:pic>
          <p:nvPicPr>
            <p:cNvPr id="35" name="图片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74697"/>
              <a:ext cx="12192000" cy="4066032"/>
            </a:xfrm>
            <a:prstGeom prst="rect">
              <a:avLst/>
            </a:prstGeom>
          </p:spPr>
        </p:pic>
      </p:grpSp>
      <p:pic>
        <p:nvPicPr>
          <p:cNvPr id="9" name="图片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399" y="4713188"/>
            <a:ext cx="1110941" cy="1552468"/>
          </a:xfrm>
          <a:prstGeom prst="rect">
            <a:avLst/>
          </a:prstGeom>
          <a:effectLst>
            <a:outerShdw blurRad="101600" dist="38100" dir="2700000" algn="tl" rotWithShape="0">
              <a:prstClr val="black">
                <a:alpha val="20000"/>
              </a:prstClr>
            </a:outerShdw>
          </a:effectLst>
        </p:spPr>
      </p:pic>
      <p:grpSp>
        <p:nvGrpSpPr>
          <p:cNvPr id="18" name="组合 17"/>
          <p:cNvGrpSpPr/>
          <p:nvPr/>
        </p:nvGrpSpPr>
        <p:grpSpPr>
          <a:xfrm>
            <a:off x="812249" y="3327400"/>
            <a:ext cx="1872214" cy="2133197"/>
            <a:chOff x="2693369" y="1824788"/>
            <a:chExt cx="3300164" cy="3074099"/>
          </a:xfrm>
        </p:grpSpPr>
        <p:pic>
          <p:nvPicPr>
            <p:cNvPr id="3" name="图片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93369" y="1824788"/>
              <a:ext cx="3300164" cy="3074099"/>
            </a:xfrm>
            <a:prstGeom prst="rect">
              <a:avLst/>
            </a:prstGeom>
          </p:spPr>
        </p:pic>
        <p:grpSp>
          <p:nvGrpSpPr>
            <p:cNvPr id="16" name="组合 15"/>
            <p:cNvGrpSpPr/>
            <p:nvPr/>
          </p:nvGrpSpPr>
          <p:grpSpPr>
            <a:xfrm>
              <a:off x="3580217" y="2146495"/>
              <a:ext cx="1264201" cy="1269247"/>
              <a:chOff x="2366768" y="-1720075"/>
              <a:chExt cx="860858" cy="864294"/>
            </a:xfrm>
          </p:grpSpPr>
          <p:sp>
            <p:nvSpPr>
              <p:cNvPr id="13" name="椭圆 12"/>
              <p:cNvSpPr/>
              <p:nvPr/>
            </p:nvSpPr>
            <p:spPr>
              <a:xfrm>
                <a:off x="2366768" y="-1720075"/>
                <a:ext cx="860858" cy="864294"/>
              </a:xfrm>
              <a:custGeom>
                <a:avLst/>
                <a:gdLst>
                  <a:gd name="connsiteX0" fmla="*/ 0 w 1110315"/>
                  <a:gd name="connsiteY0" fmla="*/ 555158 h 1110315"/>
                  <a:gd name="connsiteX1" fmla="*/ 555158 w 1110315"/>
                  <a:gd name="connsiteY1" fmla="*/ 0 h 1110315"/>
                  <a:gd name="connsiteX2" fmla="*/ 1110316 w 1110315"/>
                  <a:gd name="connsiteY2" fmla="*/ 555158 h 1110315"/>
                  <a:gd name="connsiteX3" fmla="*/ 555158 w 1110315"/>
                  <a:gd name="connsiteY3" fmla="*/ 1110316 h 1110315"/>
                  <a:gd name="connsiteX4" fmla="*/ 0 w 1110315"/>
                  <a:gd name="connsiteY4" fmla="*/ 555158 h 1110315"/>
                  <a:gd name="connsiteX0" fmla="*/ 0 w 1110316"/>
                  <a:gd name="connsiteY0" fmla="*/ 559486 h 1114644"/>
                  <a:gd name="connsiteX1" fmla="*/ 555158 w 1110316"/>
                  <a:gd name="connsiteY1" fmla="*/ 4328 h 1114644"/>
                  <a:gd name="connsiteX2" fmla="*/ 1110316 w 1110316"/>
                  <a:gd name="connsiteY2" fmla="*/ 559486 h 1114644"/>
                  <a:gd name="connsiteX3" fmla="*/ 555158 w 1110316"/>
                  <a:gd name="connsiteY3" fmla="*/ 1114644 h 1114644"/>
                  <a:gd name="connsiteX4" fmla="*/ 0 w 1110316"/>
                  <a:gd name="connsiteY4" fmla="*/ 559486 h 1114644"/>
                  <a:gd name="connsiteX0" fmla="*/ 0 w 1110316"/>
                  <a:gd name="connsiteY0" fmla="*/ 559486 h 1117015"/>
                  <a:gd name="connsiteX1" fmla="*/ 555158 w 1110316"/>
                  <a:gd name="connsiteY1" fmla="*/ 4328 h 1117015"/>
                  <a:gd name="connsiteX2" fmla="*/ 1110316 w 1110316"/>
                  <a:gd name="connsiteY2" fmla="*/ 559486 h 1117015"/>
                  <a:gd name="connsiteX3" fmla="*/ 555158 w 1110316"/>
                  <a:gd name="connsiteY3" fmla="*/ 1114644 h 1117015"/>
                  <a:gd name="connsiteX4" fmla="*/ 0 w 1110316"/>
                  <a:gd name="connsiteY4" fmla="*/ 559486 h 1117015"/>
                  <a:gd name="connsiteX0" fmla="*/ 0 w 1110316"/>
                  <a:gd name="connsiteY0" fmla="*/ 559648 h 1117177"/>
                  <a:gd name="connsiteX1" fmla="*/ 555158 w 1110316"/>
                  <a:gd name="connsiteY1" fmla="*/ 4490 h 1117177"/>
                  <a:gd name="connsiteX2" fmla="*/ 1110316 w 1110316"/>
                  <a:gd name="connsiteY2" fmla="*/ 559648 h 1117177"/>
                  <a:gd name="connsiteX3" fmla="*/ 555158 w 1110316"/>
                  <a:gd name="connsiteY3" fmla="*/ 1114806 h 1117177"/>
                  <a:gd name="connsiteX4" fmla="*/ 0 w 1110316"/>
                  <a:gd name="connsiteY4" fmla="*/ 559648 h 1117177"/>
                  <a:gd name="connsiteX0" fmla="*/ 2418 w 1112734"/>
                  <a:gd name="connsiteY0" fmla="*/ 559648 h 1117177"/>
                  <a:gd name="connsiteX1" fmla="*/ 557576 w 1112734"/>
                  <a:gd name="connsiteY1" fmla="*/ 4490 h 1117177"/>
                  <a:gd name="connsiteX2" fmla="*/ 1112734 w 1112734"/>
                  <a:gd name="connsiteY2" fmla="*/ 559648 h 1117177"/>
                  <a:gd name="connsiteX3" fmla="*/ 557576 w 1112734"/>
                  <a:gd name="connsiteY3" fmla="*/ 1114806 h 1117177"/>
                  <a:gd name="connsiteX4" fmla="*/ 2418 w 1112734"/>
                  <a:gd name="connsiteY4" fmla="*/ 559648 h 1117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2734" h="1117177">
                    <a:moveTo>
                      <a:pt x="2418" y="559648"/>
                    </a:moveTo>
                    <a:cubicBezTo>
                      <a:pt x="33520" y="259263"/>
                      <a:pt x="244750" y="48033"/>
                      <a:pt x="557576" y="4490"/>
                    </a:cubicBezTo>
                    <a:cubicBezTo>
                      <a:pt x="870402" y="-39053"/>
                      <a:pt x="1100293" y="240602"/>
                      <a:pt x="1112734" y="559648"/>
                    </a:cubicBezTo>
                    <a:cubicBezTo>
                      <a:pt x="1112734" y="866253"/>
                      <a:pt x="870401" y="1145908"/>
                      <a:pt x="557576" y="1114806"/>
                    </a:cubicBezTo>
                    <a:cubicBezTo>
                      <a:pt x="244751" y="1083704"/>
                      <a:pt x="-28684" y="860033"/>
                      <a:pt x="2418" y="559648"/>
                    </a:cubicBezTo>
                    <a:close/>
                  </a:path>
                </a:pathLst>
              </a:custGeom>
              <a:solidFill>
                <a:schemeClr val="bg1"/>
              </a:solidFill>
              <a:ln w="222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ltLang="zh-CN" sz="3600" dirty="0">
                    <a:solidFill>
                      <a:schemeClr val="tx1"/>
                    </a:solidFill>
                  </a:rPr>
                  <a:t>01</a:t>
                </a:r>
                <a:endParaRPr lang="zh-CN" altLang="en-US" sz="3600" dirty="0">
                  <a:solidFill>
                    <a:schemeClr val="tx1"/>
                  </a:solidFill>
                </a:endParaRPr>
              </a:p>
            </p:txBody>
          </p:sp>
          <p:sp>
            <p:nvSpPr>
              <p:cNvPr id="29" name="椭圆 12"/>
              <p:cNvSpPr/>
              <p:nvPr/>
            </p:nvSpPr>
            <p:spPr>
              <a:xfrm rot="985544">
                <a:off x="2485948" y="-1439234"/>
                <a:ext cx="86859" cy="234540"/>
              </a:xfrm>
              <a:custGeom>
                <a:avLst/>
                <a:gdLst>
                  <a:gd name="connsiteX0" fmla="*/ 0 w 1110315"/>
                  <a:gd name="connsiteY0" fmla="*/ 555158 h 1110315"/>
                  <a:gd name="connsiteX1" fmla="*/ 555158 w 1110315"/>
                  <a:gd name="connsiteY1" fmla="*/ 0 h 1110315"/>
                  <a:gd name="connsiteX2" fmla="*/ 1110316 w 1110315"/>
                  <a:gd name="connsiteY2" fmla="*/ 555158 h 1110315"/>
                  <a:gd name="connsiteX3" fmla="*/ 555158 w 1110315"/>
                  <a:gd name="connsiteY3" fmla="*/ 1110316 h 1110315"/>
                  <a:gd name="connsiteX4" fmla="*/ 0 w 1110315"/>
                  <a:gd name="connsiteY4" fmla="*/ 555158 h 1110315"/>
                  <a:gd name="connsiteX0" fmla="*/ 0 w 1110316"/>
                  <a:gd name="connsiteY0" fmla="*/ 559486 h 1114644"/>
                  <a:gd name="connsiteX1" fmla="*/ 555158 w 1110316"/>
                  <a:gd name="connsiteY1" fmla="*/ 4328 h 1114644"/>
                  <a:gd name="connsiteX2" fmla="*/ 1110316 w 1110316"/>
                  <a:gd name="connsiteY2" fmla="*/ 559486 h 1114644"/>
                  <a:gd name="connsiteX3" fmla="*/ 555158 w 1110316"/>
                  <a:gd name="connsiteY3" fmla="*/ 1114644 h 1114644"/>
                  <a:gd name="connsiteX4" fmla="*/ 0 w 1110316"/>
                  <a:gd name="connsiteY4" fmla="*/ 559486 h 1114644"/>
                  <a:gd name="connsiteX0" fmla="*/ 0 w 1110316"/>
                  <a:gd name="connsiteY0" fmla="*/ 559486 h 1117015"/>
                  <a:gd name="connsiteX1" fmla="*/ 555158 w 1110316"/>
                  <a:gd name="connsiteY1" fmla="*/ 4328 h 1117015"/>
                  <a:gd name="connsiteX2" fmla="*/ 1110316 w 1110316"/>
                  <a:gd name="connsiteY2" fmla="*/ 559486 h 1117015"/>
                  <a:gd name="connsiteX3" fmla="*/ 555158 w 1110316"/>
                  <a:gd name="connsiteY3" fmla="*/ 1114644 h 1117015"/>
                  <a:gd name="connsiteX4" fmla="*/ 0 w 1110316"/>
                  <a:gd name="connsiteY4" fmla="*/ 559486 h 1117015"/>
                  <a:gd name="connsiteX0" fmla="*/ 0 w 1110316"/>
                  <a:gd name="connsiteY0" fmla="*/ 559648 h 1117177"/>
                  <a:gd name="connsiteX1" fmla="*/ 555158 w 1110316"/>
                  <a:gd name="connsiteY1" fmla="*/ 4490 h 1117177"/>
                  <a:gd name="connsiteX2" fmla="*/ 1110316 w 1110316"/>
                  <a:gd name="connsiteY2" fmla="*/ 559648 h 1117177"/>
                  <a:gd name="connsiteX3" fmla="*/ 555158 w 1110316"/>
                  <a:gd name="connsiteY3" fmla="*/ 1114806 h 1117177"/>
                  <a:gd name="connsiteX4" fmla="*/ 0 w 1110316"/>
                  <a:gd name="connsiteY4" fmla="*/ 559648 h 1117177"/>
                  <a:gd name="connsiteX0" fmla="*/ 2418 w 1112734"/>
                  <a:gd name="connsiteY0" fmla="*/ 559648 h 1117177"/>
                  <a:gd name="connsiteX1" fmla="*/ 557576 w 1112734"/>
                  <a:gd name="connsiteY1" fmla="*/ 4490 h 1117177"/>
                  <a:gd name="connsiteX2" fmla="*/ 1112734 w 1112734"/>
                  <a:gd name="connsiteY2" fmla="*/ 559648 h 1117177"/>
                  <a:gd name="connsiteX3" fmla="*/ 557576 w 1112734"/>
                  <a:gd name="connsiteY3" fmla="*/ 1114806 h 1117177"/>
                  <a:gd name="connsiteX4" fmla="*/ 2418 w 1112734"/>
                  <a:gd name="connsiteY4" fmla="*/ 559648 h 1117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2734" h="1117177">
                    <a:moveTo>
                      <a:pt x="2418" y="559648"/>
                    </a:moveTo>
                    <a:cubicBezTo>
                      <a:pt x="33520" y="259263"/>
                      <a:pt x="244750" y="48033"/>
                      <a:pt x="557576" y="4490"/>
                    </a:cubicBezTo>
                    <a:cubicBezTo>
                      <a:pt x="870402" y="-39053"/>
                      <a:pt x="1100293" y="240602"/>
                      <a:pt x="1112734" y="559648"/>
                    </a:cubicBezTo>
                    <a:cubicBezTo>
                      <a:pt x="1112734" y="866253"/>
                      <a:pt x="870401" y="1145908"/>
                      <a:pt x="557576" y="1114806"/>
                    </a:cubicBezTo>
                    <a:cubicBezTo>
                      <a:pt x="244751" y="1083704"/>
                      <a:pt x="-28684" y="860033"/>
                      <a:pt x="2418" y="559648"/>
                    </a:cubicBezTo>
                    <a:close/>
                  </a:path>
                </a:pathLst>
              </a:custGeom>
              <a:solidFill>
                <a:schemeClr val="bg1"/>
              </a:solidFill>
              <a:ln w="222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p>
            </p:txBody>
          </p:sp>
          <p:sp>
            <p:nvSpPr>
              <p:cNvPr id="30" name="椭圆 12"/>
              <p:cNvSpPr/>
              <p:nvPr/>
            </p:nvSpPr>
            <p:spPr>
              <a:xfrm rot="985544">
                <a:off x="2614522" y="-1538663"/>
                <a:ext cx="72099" cy="83443"/>
              </a:xfrm>
              <a:custGeom>
                <a:avLst/>
                <a:gdLst>
                  <a:gd name="connsiteX0" fmla="*/ 0 w 1110315"/>
                  <a:gd name="connsiteY0" fmla="*/ 555158 h 1110315"/>
                  <a:gd name="connsiteX1" fmla="*/ 555158 w 1110315"/>
                  <a:gd name="connsiteY1" fmla="*/ 0 h 1110315"/>
                  <a:gd name="connsiteX2" fmla="*/ 1110316 w 1110315"/>
                  <a:gd name="connsiteY2" fmla="*/ 555158 h 1110315"/>
                  <a:gd name="connsiteX3" fmla="*/ 555158 w 1110315"/>
                  <a:gd name="connsiteY3" fmla="*/ 1110316 h 1110315"/>
                  <a:gd name="connsiteX4" fmla="*/ 0 w 1110315"/>
                  <a:gd name="connsiteY4" fmla="*/ 555158 h 1110315"/>
                  <a:gd name="connsiteX0" fmla="*/ 0 w 1110316"/>
                  <a:gd name="connsiteY0" fmla="*/ 559486 h 1114644"/>
                  <a:gd name="connsiteX1" fmla="*/ 555158 w 1110316"/>
                  <a:gd name="connsiteY1" fmla="*/ 4328 h 1114644"/>
                  <a:gd name="connsiteX2" fmla="*/ 1110316 w 1110316"/>
                  <a:gd name="connsiteY2" fmla="*/ 559486 h 1114644"/>
                  <a:gd name="connsiteX3" fmla="*/ 555158 w 1110316"/>
                  <a:gd name="connsiteY3" fmla="*/ 1114644 h 1114644"/>
                  <a:gd name="connsiteX4" fmla="*/ 0 w 1110316"/>
                  <a:gd name="connsiteY4" fmla="*/ 559486 h 1114644"/>
                  <a:gd name="connsiteX0" fmla="*/ 0 w 1110316"/>
                  <a:gd name="connsiteY0" fmla="*/ 559486 h 1117015"/>
                  <a:gd name="connsiteX1" fmla="*/ 555158 w 1110316"/>
                  <a:gd name="connsiteY1" fmla="*/ 4328 h 1117015"/>
                  <a:gd name="connsiteX2" fmla="*/ 1110316 w 1110316"/>
                  <a:gd name="connsiteY2" fmla="*/ 559486 h 1117015"/>
                  <a:gd name="connsiteX3" fmla="*/ 555158 w 1110316"/>
                  <a:gd name="connsiteY3" fmla="*/ 1114644 h 1117015"/>
                  <a:gd name="connsiteX4" fmla="*/ 0 w 1110316"/>
                  <a:gd name="connsiteY4" fmla="*/ 559486 h 1117015"/>
                  <a:gd name="connsiteX0" fmla="*/ 0 w 1110316"/>
                  <a:gd name="connsiteY0" fmla="*/ 559648 h 1117177"/>
                  <a:gd name="connsiteX1" fmla="*/ 555158 w 1110316"/>
                  <a:gd name="connsiteY1" fmla="*/ 4490 h 1117177"/>
                  <a:gd name="connsiteX2" fmla="*/ 1110316 w 1110316"/>
                  <a:gd name="connsiteY2" fmla="*/ 559648 h 1117177"/>
                  <a:gd name="connsiteX3" fmla="*/ 555158 w 1110316"/>
                  <a:gd name="connsiteY3" fmla="*/ 1114806 h 1117177"/>
                  <a:gd name="connsiteX4" fmla="*/ 0 w 1110316"/>
                  <a:gd name="connsiteY4" fmla="*/ 559648 h 1117177"/>
                  <a:gd name="connsiteX0" fmla="*/ 2418 w 1112734"/>
                  <a:gd name="connsiteY0" fmla="*/ 559648 h 1117177"/>
                  <a:gd name="connsiteX1" fmla="*/ 557576 w 1112734"/>
                  <a:gd name="connsiteY1" fmla="*/ 4490 h 1117177"/>
                  <a:gd name="connsiteX2" fmla="*/ 1112734 w 1112734"/>
                  <a:gd name="connsiteY2" fmla="*/ 559648 h 1117177"/>
                  <a:gd name="connsiteX3" fmla="*/ 557576 w 1112734"/>
                  <a:gd name="connsiteY3" fmla="*/ 1114806 h 1117177"/>
                  <a:gd name="connsiteX4" fmla="*/ 2418 w 1112734"/>
                  <a:gd name="connsiteY4" fmla="*/ 559648 h 1117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2734" h="1117177">
                    <a:moveTo>
                      <a:pt x="2418" y="559648"/>
                    </a:moveTo>
                    <a:cubicBezTo>
                      <a:pt x="33520" y="259263"/>
                      <a:pt x="244750" y="48033"/>
                      <a:pt x="557576" y="4490"/>
                    </a:cubicBezTo>
                    <a:cubicBezTo>
                      <a:pt x="870402" y="-39053"/>
                      <a:pt x="1100293" y="240602"/>
                      <a:pt x="1112734" y="559648"/>
                    </a:cubicBezTo>
                    <a:cubicBezTo>
                      <a:pt x="1112734" y="866253"/>
                      <a:pt x="870401" y="1145908"/>
                      <a:pt x="557576" y="1114806"/>
                    </a:cubicBezTo>
                    <a:cubicBezTo>
                      <a:pt x="244751" y="1083704"/>
                      <a:pt x="-28684" y="860033"/>
                      <a:pt x="2418" y="559648"/>
                    </a:cubicBezTo>
                    <a:close/>
                  </a:path>
                </a:pathLst>
              </a:custGeom>
              <a:solidFill>
                <a:schemeClr val="bg1"/>
              </a:solidFill>
              <a:ln w="222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p>
            </p:txBody>
          </p:sp>
        </p:grpSp>
      </p:grpSp>
      <p:graphicFrame>
        <p:nvGraphicFramePr>
          <p:cNvPr id="21" name="Object 2">
            <a:extLst>
              <a:ext uri="{FF2B5EF4-FFF2-40B4-BE49-F238E27FC236}">
                <a16:creationId xmlns:a16="http://schemas.microsoft.com/office/drawing/2014/main" id="{0B24FE49-BF9A-6844-81E4-B54657113842}"/>
              </a:ext>
            </a:extLst>
          </p:cNvPr>
          <p:cNvGraphicFramePr>
            <a:graphicFrameLocks noChangeAspect="1"/>
          </p:cNvGraphicFramePr>
          <p:nvPr/>
        </p:nvGraphicFramePr>
        <p:xfrm>
          <a:off x="2379663" y="3327400"/>
          <a:ext cx="7127875" cy="204788"/>
        </p:xfrm>
        <a:graphic>
          <a:graphicData uri="http://schemas.openxmlformats.org/presentationml/2006/ole">
            <mc:AlternateContent xmlns:mc="http://schemas.openxmlformats.org/markup-compatibility/2006">
              <mc:Choice xmlns:v="urn:schemas-microsoft-com:vml" Requires="v">
                <p:oleObj spid="_x0000_s4097" name="Document" r:id="rId6" imgW="5486400" imgH="203200" progId="Word.Document.8">
                  <p:embed/>
                </p:oleObj>
              </mc:Choice>
              <mc:Fallback>
                <p:oleObj name="Document" r:id="rId6" imgW="5486400" imgH="203200" progId="Word.Document.8">
                  <p:embed/>
                  <p:pic>
                    <p:nvPicPr>
                      <p:cNvPr id="19458" name="Object 2">
                        <a:extLst>
                          <a:ext uri="{FF2B5EF4-FFF2-40B4-BE49-F238E27FC236}">
                            <a16:creationId xmlns:a16="http://schemas.microsoft.com/office/drawing/2014/main" id="{118BF47D-ECFD-A544-9AFE-1674ACC41CD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79663" y="3327400"/>
                        <a:ext cx="7127875" cy="204788"/>
                      </a:xfrm>
                      <a:prstGeom prst="rect">
                        <a:avLst/>
                      </a:prstGeom>
                      <a:noFill/>
                      <a:ln>
                        <a:noFill/>
                      </a:ln>
                      <a:effectLst/>
                    </p:spPr>
                  </p:pic>
                </p:oleObj>
              </mc:Fallback>
            </mc:AlternateContent>
          </a:graphicData>
        </a:graphic>
      </p:graphicFrame>
      <p:graphicFrame>
        <p:nvGraphicFramePr>
          <p:cNvPr id="22" name="Object 3">
            <a:extLst>
              <a:ext uri="{FF2B5EF4-FFF2-40B4-BE49-F238E27FC236}">
                <a16:creationId xmlns:a16="http://schemas.microsoft.com/office/drawing/2014/main" id="{00D55CC3-D15F-5A4A-9028-B69649485B7D}"/>
              </a:ext>
            </a:extLst>
          </p:cNvPr>
          <p:cNvGraphicFramePr>
            <a:graphicFrameLocks noChangeAspect="1"/>
          </p:cNvGraphicFramePr>
          <p:nvPr/>
        </p:nvGraphicFramePr>
        <p:xfrm>
          <a:off x="2379663" y="3327400"/>
          <a:ext cx="7127875" cy="204788"/>
        </p:xfrm>
        <a:graphic>
          <a:graphicData uri="http://schemas.openxmlformats.org/presentationml/2006/ole">
            <mc:AlternateContent xmlns:mc="http://schemas.openxmlformats.org/markup-compatibility/2006">
              <mc:Choice xmlns:v="urn:schemas-microsoft-com:vml" Requires="v">
                <p:oleObj spid="_x0000_s4098" name="Document" r:id="rId8" imgW="5486400" imgH="203200" progId="Word.Document.8">
                  <p:embed/>
                </p:oleObj>
              </mc:Choice>
              <mc:Fallback>
                <p:oleObj name="Document" r:id="rId8" imgW="5486400" imgH="203200" progId="Word.Document.8">
                  <p:embed/>
                  <p:pic>
                    <p:nvPicPr>
                      <p:cNvPr id="19459" name="Object 3">
                        <a:extLst>
                          <a:ext uri="{FF2B5EF4-FFF2-40B4-BE49-F238E27FC236}">
                            <a16:creationId xmlns:a16="http://schemas.microsoft.com/office/drawing/2014/main" id="{0CF8C45F-147C-CE49-B895-3062A60F9DB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79663" y="3327400"/>
                        <a:ext cx="7127875" cy="204788"/>
                      </a:xfrm>
                      <a:prstGeom prst="rect">
                        <a:avLst/>
                      </a:prstGeom>
                      <a:noFill/>
                      <a:ln>
                        <a:noFill/>
                      </a:ln>
                      <a:effectLst/>
                    </p:spPr>
                  </p:pic>
                </p:oleObj>
              </mc:Fallback>
            </mc:AlternateContent>
          </a:graphicData>
        </a:graphic>
      </p:graphicFrame>
      <p:sp>
        <p:nvSpPr>
          <p:cNvPr id="23" name="Text Box 4">
            <a:extLst>
              <a:ext uri="{FF2B5EF4-FFF2-40B4-BE49-F238E27FC236}">
                <a16:creationId xmlns:a16="http://schemas.microsoft.com/office/drawing/2014/main" id="{E1273417-FCE8-8B43-9B7B-8AE4FBC56DDB}"/>
              </a:ext>
            </a:extLst>
          </p:cNvPr>
          <p:cNvSpPr txBox="1">
            <a:spLocks noChangeArrowheads="1"/>
          </p:cNvSpPr>
          <p:nvPr/>
        </p:nvSpPr>
        <p:spPr bwMode="auto">
          <a:xfrm>
            <a:off x="0" y="0"/>
            <a:ext cx="1188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dirty="0"/>
          </a:p>
        </p:txBody>
      </p:sp>
      <p:sp>
        <p:nvSpPr>
          <p:cNvPr id="25" name="Text Box 10">
            <a:extLst>
              <a:ext uri="{FF2B5EF4-FFF2-40B4-BE49-F238E27FC236}">
                <a16:creationId xmlns:a16="http://schemas.microsoft.com/office/drawing/2014/main" id="{1226441E-BD7B-F840-8FC8-66DB84206CC3}"/>
              </a:ext>
            </a:extLst>
          </p:cNvPr>
          <p:cNvSpPr txBox="1">
            <a:spLocks noChangeArrowheads="1"/>
          </p:cNvSpPr>
          <p:nvPr/>
        </p:nvSpPr>
        <p:spPr bwMode="auto">
          <a:xfrm>
            <a:off x="2684462" y="182563"/>
            <a:ext cx="9355138" cy="6878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Hà</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Nội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ngày</a:t>
            </a:r>
            <a:r>
              <a:rPr lang="en-US" altLang="en-US" sz="2100" b="1" i="1" dirty="0">
                <a:latin typeface="Times New Roman" panose="02020603050405020304" pitchFamily="18" charset="0"/>
                <a:cs typeface="Times New Roman" panose="02020603050405020304" pitchFamily="18" charset="0"/>
              </a:rPr>
              <a:t> 2  </a:t>
            </a:r>
            <a:r>
              <a:rPr lang="en-US" altLang="en-US" sz="2100" b="1" i="1" dirty="0" err="1">
                <a:latin typeface="Times New Roman" panose="02020603050405020304" pitchFamily="18" charset="0"/>
                <a:cs typeface="Times New Roman" panose="02020603050405020304" pitchFamily="18" charset="0"/>
              </a:rPr>
              <a:t>tháng</a:t>
            </a:r>
            <a:r>
              <a:rPr lang="en-US" altLang="en-US" sz="2100" b="1" i="1" dirty="0">
                <a:latin typeface="Times New Roman" panose="02020603050405020304" pitchFamily="18" charset="0"/>
                <a:cs typeface="Times New Roman" panose="02020603050405020304" pitchFamily="18" charset="0"/>
              </a:rPr>
              <a:t> 12 </a:t>
            </a:r>
            <a:r>
              <a:rPr lang="en-US" altLang="en-US" sz="2100" b="1" i="1" dirty="0" err="1">
                <a:latin typeface="Times New Roman" panose="02020603050405020304" pitchFamily="18" charset="0"/>
                <a:cs typeface="Times New Roman" panose="02020603050405020304" pitchFamily="18" charset="0"/>
              </a:rPr>
              <a:t>năm</a:t>
            </a:r>
            <a:r>
              <a:rPr lang="en-US" altLang="en-US" sz="2100" b="1" i="1" dirty="0">
                <a:latin typeface="Times New Roman" panose="02020603050405020304" pitchFamily="18" charset="0"/>
                <a:cs typeface="Times New Roman" panose="02020603050405020304" pitchFamily="18" charset="0"/>
              </a:rPr>
              <a:t> 2021</a:t>
            </a:r>
          </a:p>
          <a:p>
            <a:pPr eaLnBrk="1" hangingPunct="1">
              <a:spcBef>
                <a:spcPct val="0"/>
              </a:spcBef>
              <a:buFontTx/>
              <a:buNone/>
            </a:pP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Chào</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Tuyết</a:t>
            </a:r>
            <a:r>
              <a:rPr lang="en-US" altLang="en-US" sz="2100" b="1" i="1" dirty="0">
                <a:latin typeface="Times New Roman" panose="02020603050405020304" pitchFamily="18" charset="0"/>
                <a:cs typeface="Times New Roman" panose="02020603050405020304" pitchFamily="18" charset="0"/>
              </a:rPr>
              <a:t> Mai!</a:t>
            </a:r>
          </a:p>
          <a:p>
            <a:pPr eaLnBrk="1" hangingPunct="1">
              <a:spcBef>
                <a:spcPct val="0"/>
              </a:spcBef>
              <a:buFontTx/>
              <a:buNone/>
            </a:pP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Chắc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là</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Tuyết</a:t>
            </a:r>
            <a:r>
              <a:rPr lang="en-US" altLang="en-US" sz="2100" b="1" i="1" dirty="0">
                <a:latin typeface="Times New Roman" panose="02020603050405020304" pitchFamily="18" charset="0"/>
                <a:cs typeface="Times New Roman" panose="02020603050405020304" pitchFamily="18" charset="0"/>
              </a:rPr>
              <a:t> Mai </a:t>
            </a:r>
            <a:r>
              <a:rPr lang="en-US" altLang="en-US" sz="2100" b="1" i="1" dirty="0" err="1">
                <a:latin typeface="Times New Roman" panose="02020603050405020304" pitchFamily="18" charset="0"/>
                <a:cs typeface="Times New Roman" panose="02020603050405020304" pitchFamily="18" charset="0"/>
              </a:rPr>
              <a:t>sẽ</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ngạc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nhiên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lắm</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khi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nhận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được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bức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thư</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này</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vì</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và</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bạn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chưa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hề</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quen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nhau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Vừa</a:t>
            </a:r>
            <a:r>
              <a:rPr lang="en-US" altLang="en-US" sz="2100" b="1" i="1" dirty="0">
                <a:latin typeface="Times New Roman" panose="02020603050405020304" pitchFamily="18" charset="0"/>
                <a:cs typeface="Times New Roman" panose="02020603050405020304" pitchFamily="18" charset="0"/>
              </a:rPr>
              <a:t> qua, </a:t>
            </a:r>
            <a:r>
              <a:rPr lang="en-US" altLang="en-US" sz="2100" b="1" i="1" dirty="0" err="1">
                <a:latin typeface="Times New Roman" panose="02020603050405020304" pitchFamily="18" charset="0"/>
                <a:cs typeface="Times New Roman" panose="02020603050405020304" pitchFamily="18" charset="0"/>
              </a:rPr>
              <a:t>xem</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chương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trình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truyền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tuyên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dương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những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học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sinh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nghèo</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vượt</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khó</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của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tỉnh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Phú</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Thọ</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được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biết</a:t>
            </a:r>
            <a:r>
              <a:rPr lang="en-US" altLang="en-US" sz="2100" b="1" i="1" dirty="0">
                <a:latin typeface="Times New Roman" panose="02020603050405020304" pitchFamily="18" charset="0"/>
                <a:cs typeface="Times New Roman" panose="02020603050405020304" pitchFamily="18" charset="0"/>
              </a:rPr>
              <a:t> Mai </a:t>
            </a:r>
            <a:r>
              <a:rPr lang="en-US" altLang="en-US" sz="2100" b="1" i="1" dirty="0" err="1">
                <a:latin typeface="Times New Roman" panose="02020603050405020304" pitchFamily="18" charset="0"/>
                <a:cs typeface="Times New Roman" panose="02020603050405020304" pitchFamily="18" charset="0"/>
              </a:rPr>
              <a:t>vừa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là</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người</a:t>
            </a:r>
            <a:r>
              <a:rPr lang="en-US" altLang="en-US" sz="2100" b="1" i="1" dirty="0">
                <a:latin typeface="Times New Roman" panose="02020603050405020304" pitchFamily="18" charset="0"/>
                <a:cs typeface="Times New Roman" panose="02020603050405020304" pitchFamily="18" charset="0"/>
              </a:rPr>
              <a:t> con </a:t>
            </a:r>
            <a:r>
              <a:rPr lang="en-US" altLang="en-US" sz="2100" b="1" i="1" dirty="0" err="1">
                <a:latin typeface="Times New Roman" panose="02020603050405020304" pitchFamily="18" charset="0"/>
                <a:cs typeface="Times New Roman" panose="02020603050405020304" pitchFamily="18" charset="0"/>
              </a:rPr>
              <a:t>ngoan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vừa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biết</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vượt</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lên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khó</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khăn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để</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học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giỏi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khâm</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phục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lắm</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Vì</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thế</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viết</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thư</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này</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xin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được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làm</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bạn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với</a:t>
            </a:r>
            <a:r>
              <a:rPr lang="en-US" altLang="en-US" sz="2100" b="1" i="1" dirty="0">
                <a:latin typeface="Times New Roman" panose="02020603050405020304" pitchFamily="18" charset="0"/>
                <a:cs typeface="Times New Roman" panose="02020603050405020304" pitchFamily="18" charset="0"/>
              </a:rPr>
              <a:t> Mai.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tự</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giới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thiệu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là</a:t>
            </a:r>
            <a:r>
              <a:rPr lang="en-US" altLang="en-US" sz="2100" b="1" i="1" dirty="0">
                <a:latin typeface="Times New Roman" panose="02020603050405020304" pitchFamily="18" charset="0"/>
                <a:cs typeface="Times New Roman" panose="02020603050405020304" pitchFamily="18" charset="0"/>
              </a:rPr>
              <a:t> …, </a:t>
            </a:r>
            <a:r>
              <a:rPr lang="en-US" altLang="en-US" sz="2100" b="1" i="1" dirty="0" err="1">
                <a:latin typeface="Times New Roman" panose="02020603050405020304" pitchFamily="18" charset="0"/>
                <a:cs typeface="Times New Roman" panose="02020603050405020304" pitchFamily="18" charset="0"/>
              </a:rPr>
              <a:t>học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sinh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lớp</a:t>
            </a:r>
            <a:r>
              <a:rPr lang="en-US" altLang="en-US" sz="2100" b="1" i="1" dirty="0">
                <a:latin typeface="Times New Roman" panose="02020603050405020304" pitchFamily="18" charset="0"/>
                <a:cs typeface="Times New Roman" panose="02020603050405020304" pitchFamily="18" charset="0"/>
              </a:rPr>
              <a:t> …, </a:t>
            </a:r>
            <a:r>
              <a:rPr lang="en-US" altLang="en-US" sz="2100" b="1" i="1" dirty="0" err="1">
                <a:latin typeface="Times New Roman" panose="02020603050405020304" pitchFamily="18" charset="0"/>
                <a:cs typeface="Times New Roman" panose="02020603050405020304" pitchFamily="18" charset="0"/>
              </a:rPr>
              <a:t>trường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Tiểu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học</a:t>
            </a:r>
            <a:r>
              <a:rPr lang="en-US" altLang="en-US" sz="2100" b="1" i="1" dirty="0">
                <a:latin typeface="Times New Roman" panose="02020603050405020304" pitchFamily="18" charset="0"/>
                <a:cs typeface="Times New Roman" panose="02020603050405020304" pitchFamily="18" charset="0"/>
              </a:rPr>
              <a:t> …</a:t>
            </a:r>
          </a:p>
          <a:p>
            <a:pPr eaLnBrk="1" hangingPunct="1">
              <a:spcBef>
                <a:spcPct val="0"/>
              </a:spcBef>
              <a:buFontTx/>
              <a:buNone/>
            </a:pPr>
            <a:r>
              <a:rPr lang="en-US" altLang="en-US" sz="2100" b="1" i="1" dirty="0">
                <a:latin typeface="Times New Roman" panose="02020603050405020304" pitchFamily="18" charset="0"/>
                <a:cs typeface="Times New Roman" panose="02020603050405020304" pitchFamily="18" charset="0"/>
              </a:rPr>
              <a:t>     Mai </a:t>
            </a:r>
            <a:r>
              <a:rPr lang="en-US" altLang="en-US" sz="2100" b="1" i="1" dirty="0" err="1">
                <a:latin typeface="Times New Roman" panose="02020603050405020304" pitchFamily="18" charset="0"/>
                <a:cs typeface="Times New Roman" panose="02020603050405020304" pitchFamily="18" charset="0"/>
              </a:rPr>
              <a:t>thân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mến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dạo</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này</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sức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khỏe</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của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mẹ</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cậu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thế</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nào</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Bác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đã</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đỡ</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chưa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Bố</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cậu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vẫn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công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tác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xa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à</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Vừa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học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vừa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chăm</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mẹ</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ốm</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lại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vừa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làm</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việc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nhà</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mà</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cậu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vẫn</a:t>
            </a:r>
            <a:r>
              <a:rPr lang="en-US" altLang="en-US" sz="2100" b="1" i="1" dirty="0">
                <a:latin typeface="Times New Roman" panose="02020603050405020304" pitchFamily="18" charset="0"/>
                <a:cs typeface="Times New Roman" panose="02020603050405020304" pitchFamily="18" charset="0"/>
              </a:rPr>
              <a:t> chu </a:t>
            </a:r>
            <a:r>
              <a:rPr lang="en-US" altLang="en-US" sz="2100" b="1" i="1" dirty="0" err="1">
                <a:latin typeface="Times New Roman" panose="02020603050405020304" pitchFamily="18" charset="0"/>
                <a:cs typeface="Times New Roman" panose="02020603050405020304" pitchFamily="18" charset="0"/>
              </a:rPr>
              <a:t>đáo</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mọi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việc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cậu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thật</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tài</a:t>
            </a:r>
            <a:r>
              <a:rPr lang="en-US" altLang="en-US" sz="2100" b="1" i="1" dirty="0">
                <a:latin typeface="Times New Roman" panose="02020603050405020304" pitchFamily="18" charset="0"/>
                <a:cs typeface="Times New Roman" panose="02020603050405020304" pitchFamily="18" charset="0"/>
              </a:rPr>
              <a:t>. Nghe </a:t>
            </a:r>
            <a:r>
              <a:rPr lang="en-US" altLang="en-US" sz="2100" b="1" i="1" dirty="0" err="1">
                <a:latin typeface="Times New Roman" panose="02020603050405020304" pitchFamily="18" charset="0"/>
                <a:cs typeface="Times New Roman" panose="02020603050405020304" pitchFamily="18" charset="0"/>
              </a:rPr>
              <a:t>câu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chuyện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của</a:t>
            </a:r>
            <a:r>
              <a:rPr lang="en-US" altLang="en-US" sz="2100" b="1" i="1" dirty="0">
                <a:latin typeface="Times New Roman" panose="02020603050405020304" pitchFamily="18" charset="0"/>
                <a:cs typeface="Times New Roman" panose="02020603050405020304" pitchFamily="18" charset="0"/>
              </a:rPr>
              <a:t> Mai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đã</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khóc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đấy</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Thấy</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gương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cậu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mà</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thấy</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thật</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xấu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hổ</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vì</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nhiều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lần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làm</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bố</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mẹ</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không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hài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lòng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về</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chuyện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học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hành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tự</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hứa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phải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cố</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gắng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thật</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nhiều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để</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trở</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thành</a:t>
            </a:r>
            <a:r>
              <a:rPr lang="en-US" altLang="en-US" sz="2100" b="1" i="1" dirty="0">
                <a:latin typeface="Times New Roman" panose="02020603050405020304" pitchFamily="18" charset="0"/>
                <a:cs typeface="Times New Roman" panose="02020603050405020304" pitchFamily="18" charset="0"/>
              </a:rPr>
              <a:t> con </a:t>
            </a:r>
            <a:r>
              <a:rPr lang="en-US" altLang="en-US" sz="2100" b="1" i="1" dirty="0" err="1">
                <a:latin typeface="Times New Roman" panose="02020603050405020304" pitchFamily="18" charset="0"/>
                <a:cs typeface="Times New Roman" panose="02020603050405020304" pitchFamily="18" charset="0"/>
              </a:rPr>
              <a:t>ngoan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trò</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giỏi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như</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bạn</a:t>
            </a:r>
            <a:r>
              <a:rPr lang="en-US" altLang="en-US" sz="2100" b="1" i="1" dirty="0">
                <a:latin typeface="Times New Roman" panose="02020603050405020304" pitchFamily="18" charset="0"/>
                <a:cs typeface="Times New Roman" panose="02020603050405020304" pitchFamily="18" charset="0"/>
              </a:rPr>
              <a:t>. </a:t>
            </a:r>
          </a:p>
          <a:p>
            <a:pPr eaLnBrk="1" hangingPunct="1">
              <a:spcBef>
                <a:spcPct val="0"/>
              </a:spcBef>
              <a:buFontTx/>
              <a:buNone/>
            </a:pP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Cuối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thư</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chúc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gia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cậu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mạnh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khỏe</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và</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vượt</a:t>
            </a:r>
            <a:r>
              <a:rPr lang="en-US" altLang="en-US" sz="2100" b="1" i="1" dirty="0">
                <a:latin typeface="Times New Roman" panose="02020603050405020304" pitchFamily="18" charset="0"/>
                <a:cs typeface="Times New Roman" panose="02020603050405020304" pitchFamily="18" charset="0"/>
              </a:rPr>
              <a:t> qua </a:t>
            </a:r>
            <a:r>
              <a:rPr lang="en-US" altLang="en-US" sz="2100" b="1" i="1" dirty="0" err="1">
                <a:latin typeface="Times New Roman" panose="02020603050405020304" pitchFamily="18" charset="0"/>
                <a:cs typeface="Times New Roman" panose="02020603050405020304" pitchFamily="18" charset="0"/>
              </a:rPr>
              <a:t>được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những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khó</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khăn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trong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cuộc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sống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rất</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mong</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nhận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được</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thư</a:t>
            </a:r>
            <a:r>
              <a:rPr lang="en-US" altLang="en-US" sz="2100" b="1" i="1" dirty="0">
                <a:latin typeface="Times New Roman" panose="02020603050405020304" pitchFamily="18" charset="0"/>
                <a:cs typeface="Times New Roman" panose="02020603050405020304" pitchFamily="18" charset="0"/>
              </a:rPr>
              <a:t> Mai . </a:t>
            </a:r>
            <a:r>
              <a:rPr lang="en-US" altLang="en-US" sz="2100" b="1" i="1" dirty="0" err="1">
                <a:latin typeface="Times New Roman" panose="02020603050405020304" pitchFamily="18" charset="0"/>
                <a:cs typeface="Times New Roman" panose="02020603050405020304" pitchFamily="18" charset="0"/>
              </a:rPr>
              <a:t>Bạn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gửi</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cho</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mình</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theo</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địa</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chỉ</a:t>
            </a:r>
            <a:r>
              <a:rPr lang="en-US" altLang="en-US" sz="2100" b="1" i="1" dirty="0">
                <a:latin typeface="Times New Roman" panose="02020603050405020304" pitchFamily="18" charset="0"/>
                <a:cs typeface="Times New Roman" panose="02020603050405020304" pitchFamily="18" charset="0"/>
              </a:rPr>
              <a:t> …….. </a:t>
            </a:r>
            <a:r>
              <a:rPr lang="en-US" altLang="en-US" sz="2100" b="1" i="1" dirty="0" err="1">
                <a:latin typeface="Times New Roman" panose="02020603050405020304" pitchFamily="18" charset="0"/>
                <a:cs typeface="Times New Roman" panose="02020603050405020304" pitchFamily="18" charset="0"/>
              </a:rPr>
              <a:t>Tạm</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biệt</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cậu</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nhé</a:t>
            </a:r>
            <a:r>
              <a:rPr lang="en-US" altLang="en-US" sz="2100" b="1" i="1" dirty="0">
                <a:latin typeface="Times New Roman" panose="02020603050405020304" pitchFamily="18" charset="0"/>
                <a:cs typeface="Times New Roman" panose="02020603050405020304" pitchFamily="18" charset="0"/>
              </a:rPr>
              <a:t>!</a:t>
            </a:r>
          </a:p>
          <a:p>
            <a:pPr eaLnBrk="1" hangingPunct="1">
              <a:spcBef>
                <a:spcPct val="0"/>
              </a:spcBef>
              <a:buFontTx/>
              <a:buNone/>
            </a:pP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Bạn</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mới</a:t>
            </a:r>
            <a:r>
              <a:rPr lang="en-US" altLang="en-US" sz="2100" b="1" i="1" dirty="0">
                <a:latin typeface="Times New Roman" panose="02020603050405020304" pitchFamily="18" charset="0"/>
                <a:cs typeface="Times New Roman" panose="02020603050405020304" pitchFamily="18" charset="0"/>
              </a:rPr>
              <a:t> </a:t>
            </a:r>
          </a:p>
          <a:p>
            <a:pPr eaLnBrk="1" hangingPunct="1">
              <a:spcBef>
                <a:spcPct val="0"/>
              </a:spcBef>
              <a:buFontTx/>
              <a:buNone/>
            </a:pP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Thành</a:t>
            </a:r>
            <a:endParaRPr lang="en-US" altLang="en-US" sz="2100" b="1" i="1"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Ngô</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Trí</a:t>
            </a:r>
            <a:r>
              <a:rPr lang="en-US" altLang="en-US" sz="2100" b="1" i="1" dirty="0">
                <a:latin typeface="Times New Roman" panose="02020603050405020304" pitchFamily="18" charset="0"/>
                <a:cs typeface="Times New Roman" panose="02020603050405020304" pitchFamily="18" charset="0"/>
              </a:rPr>
              <a:t> </a:t>
            </a:r>
            <a:r>
              <a:rPr lang="en-US" altLang="en-US" sz="2100" b="1" i="1" dirty="0" err="1">
                <a:latin typeface="Times New Roman" panose="02020603050405020304" pitchFamily="18" charset="0"/>
                <a:cs typeface="Times New Roman" panose="02020603050405020304" pitchFamily="18" charset="0"/>
              </a:rPr>
              <a:t>Thành</a:t>
            </a:r>
            <a:endParaRPr lang="en-US" altLang="en-US" sz="2100" b="1" i="1" dirty="0">
              <a:latin typeface="Times New Roman" panose="02020603050405020304" pitchFamily="18" charset="0"/>
              <a:cs typeface="Times New Roman" panose="02020603050405020304" pitchFamily="18" charset="0"/>
            </a:endParaRPr>
          </a:p>
          <a:p>
            <a:pPr algn="ctr" eaLnBrk="1" hangingPunct="1">
              <a:spcBef>
                <a:spcPct val="0"/>
              </a:spcBef>
              <a:buFontTx/>
              <a:buNone/>
            </a:pPr>
            <a:endParaRPr lang="en-US" altLang="en-US"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7505736"/>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arn(inVertical)">
                                      <p:cBhvr>
                                        <p:cTn id="7" dur="500"/>
                                        <p:tgtEl>
                                          <p:spTgt spid="33"/>
                                        </p:tgtEl>
                                      </p:cBhvr>
                                    </p:animEffect>
                                  </p:childTnLst>
                                </p:cTn>
                              </p:par>
                              <p:par>
                                <p:cTn id="8" presetID="47" presetClass="entr" presetSubtype="0" fill="hold" nodeType="withEffect">
                                  <p:stCondLst>
                                    <p:cond delay="25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750"/>
                                        <p:tgtEl>
                                          <p:spTgt spid="18"/>
                                        </p:tgtEl>
                                      </p:cBhvr>
                                    </p:animEffect>
                                    <p:anim calcmode="lin" valueType="num">
                                      <p:cBhvr>
                                        <p:cTn id="11" dur="750" fill="hold"/>
                                        <p:tgtEl>
                                          <p:spTgt spid="18"/>
                                        </p:tgtEl>
                                        <p:attrNameLst>
                                          <p:attrName>ppt_x</p:attrName>
                                        </p:attrNameLst>
                                      </p:cBhvr>
                                      <p:tavLst>
                                        <p:tav tm="0">
                                          <p:val>
                                            <p:strVal val="#ppt_x"/>
                                          </p:val>
                                        </p:tav>
                                        <p:tav tm="100000">
                                          <p:val>
                                            <p:strVal val="#ppt_x"/>
                                          </p:val>
                                        </p:tav>
                                      </p:tavLst>
                                    </p:anim>
                                    <p:anim calcmode="lin" valueType="num">
                                      <p:cBhvr>
                                        <p:cTn id="12" dur="750" fill="hold"/>
                                        <p:tgtEl>
                                          <p:spTgt spid="18"/>
                                        </p:tgtEl>
                                        <p:attrNameLst>
                                          <p:attrName>ppt_y</p:attrName>
                                        </p:attrNameLst>
                                      </p:cBhvr>
                                      <p:tavLst>
                                        <p:tav tm="0">
                                          <p:val>
                                            <p:strVal val="#ppt_y-.1"/>
                                          </p:val>
                                        </p:tav>
                                        <p:tav tm="100000">
                                          <p:val>
                                            <p:strVal val="#ppt_y"/>
                                          </p:val>
                                        </p:tav>
                                      </p:tavLst>
                                    </p:anim>
                                  </p:childTnLst>
                                </p:cTn>
                              </p:par>
                              <p:par>
                                <p:cTn id="13" presetID="37" presetClass="entr" presetSubtype="0" fill="hold" nodeType="withEffect">
                                  <p:stCondLst>
                                    <p:cond delay="25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750"/>
                                        <p:tgtEl>
                                          <p:spTgt spid="9"/>
                                        </p:tgtEl>
                                      </p:cBhvr>
                                    </p:animEffect>
                                    <p:anim calcmode="lin" valueType="num">
                                      <p:cBhvr>
                                        <p:cTn id="16" dur="750" fill="hold"/>
                                        <p:tgtEl>
                                          <p:spTgt spid="9"/>
                                        </p:tgtEl>
                                        <p:attrNameLst>
                                          <p:attrName>ppt_x</p:attrName>
                                        </p:attrNameLst>
                                      </p:cBhvr>
                                      <p:tavLst>
                                        <p:tav tm="0">
                                          <p:val>
                                            <p:strVal val="#ppt_x"/>
                                          </p:val>
                                        </p:tav>
                                        <p:tav tm="100000">
                                          <p:val>
                                            <p:strVal val="#ppt_x"/>
                                          </p:val>
                                        </p:tav>
                                      </p:tavLst>
                                    </p:anim>
                                    <p:anim calcmode="lin" valueType="num">
                                      <p:cBhvr>
                                        <p:cTn id="17" dur="675" decel="100000" fill="hold"/>
                                        <p:tgtEl>
                                          <p:spTgt spid="9"/>
                                        </p:tgtEl>
                                        <p:attrNameLst>
                                          <p:attrName>ppt_y</p:attrName>
                                        </p:attrNameLst>
                                      </p:cBhvr>
                                      <p:tavLst>
                                        <p:tav tm="0">
                                          <p:val>
                                            <p:strVal val="#ppt_y+1"/>
                                          </p:val>
                                        </p:tav>
                                        <p:tav tm="100000">
                                          <p:val>
                                            <p:strVal val="#ppt_y-.03"/>
                                          </p:val>
                                        </p:tav>
                                      </p:tavLst>
                                    </p:anim>
                                    <p:anim calcmode="lin" valueType="num">
                                      <p:cBhvr>
                                        <p:cTn id="18" dur="75" accel="100000" fill="hold">
                                          <p:stCondLst>
                                            <p:cond delay="675"/>
                                          </p:stCondLst>
                                        </p:cTn>
                                        <p:tgtEl>
                                          <p:spTgt spid="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284813"/>
            <a:ext cx="14090754" cy="6280879"/>
            <a:chOff x="0" y="1272746"/>
            <a:chExt cx="12192000" cy="4176584"/>
          </a:xfrm>
        </p:grpSpPr>
        <p:sp>
          <p:nvSpPr>
            <p:cNvPr id="4" name="矩形 3"/>
            <p:cNvSpPr/>
            <p:nvPr/>
          </p:nvSpPr>
          <p:spPr>
            <a:xfrm>
              <a:off x="0" y="1272746"/>
              <a:ext cx="8866909" cy="4176584"/>
            </a:xfrm>
            <a:prstGeom prst="rect">
              <a:avLst/>
            </a:prstGeom>
            <a:solidFill>
              <a:srgbClr val="DEFDF8"/>
            </a:solidFill>
            <a:ln>
              <a:noFill/>
            </a:ln>
            <a:effectLst>
              <a:outerShdw blurRad="190500" dist="63500" dir="2700000" algn="tl"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a:p>
              <a:pPr algn="ctr"/>
              <a:endParaRPr lang="zh-CN" altLang="en-US" dirty="0"/>
            </a:p>
          </p:txBody>
        </p:sp>
        <p:pic>
          <p:nvPicPr>
            <p:cNvPr id="5" name="图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328022"/>
              <a:ext cx="12192000" cy="4066032"/>
            </a:xfrm>
            <a:prstGeom prst="rect">
              <a:avLst/>
            </a:prstGeom>
          </p:spPr>
        </p:pic>
      </p:grpSp>
      <p:grpSp>
        <p:nvGrpSpPr>
          <p:cNvPr id="8" name="组合 7"/>
          <p:cNvGrpSpPr/>
          <p:nvPr/>
        </p:nvGrpSpPr>
        <p:grpSpPr>
          <a:xfrm>
            <a:off x="9650260" y="583199"/>
            <a:ext cx="2541740" cy="5109011"/>
            <a:chOff x="8325839" y="1203471"/>
            <a:chExt cx="3503812" cy="4679805"/>
          </a:xfrm>
        </p:grpSpPr>
        <p:sp>
          <p:nvSpPr>
            <p:cNvPr id="7" name="椭圆 6"/>
            <p:cNvSpPr/>
            <p:nvPr/>
          </p:nvSpPr>
          <p:spPr>
            <a:xfrm>
              <a:off x="8772227" y="5267343"/>
              <a:ext cx="2497614" cy="292539"/>
            </a:xfrm>
            <a:prstGeom prst="ellipse">
              <a:avLst/>
            </a:prstGeom>
            <a:solidFill>
              <a:srgbClr val="9EB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8325839" y="1203471"/>
              <a:ext cx="3503812" cy="4679805"/>
            </a:xfrm>
            <a:prstGeom prst="rect">
              <a:avLst/>
            </a:prstGeom>
            <a:effectLst>
              <a:outerShdw blurRad="101600" dist="38100" dir="2700000" algn="tl" rotWithShape="0">
                <a:prstClr val="black">
                  <a:alpha val="20000"/>
                </a:prstClr>
              </a:outerShdw>
            </a:effectLst>
          </p:spPr>
        </p:pic>
      </p:grpSp>
      <p:graphicFrame>
        <p:nvGraphicFramePr>
          <p:cNvPr id="21" name="Object 2">
            <a:extLst>
              <a:ext uri="{FF2B5EF4-FFF2-40B4-BE49-F238E27FC236}">
                <a16:creationId xmlns:a16="http://schemas.microsoft.com/office/drawing/2014/main" id="{8D931BB3-F7DA-034A-A702-012856D2D578}"/>
              </a:ext>
            </a:extLst>
          </p:cNvPr>
          <p:cNvGraphicFramePr>
            <a:graphicFrameLocks noChangeAspect="1"/>
          </p:cNvGraphicFramePr>
          <p:nvPr>
            <p:extLst>
              <p:ext uri="{D42A27DB-BD31-4B8C-83A1-F6EECF244321}">
                <p14:modId xmlns:p14="http://schemas.microsoft.com/office/powerpoint/2010/main" val="1092204619"/>
              </p:ext>
            </p:extLst>
          </p:nvPr>
        </p:nvGraphicFramePr>
        <p:xfrm>
          <a:off x="2379664" y="3327400"/>
          <a:ext cx="5982134" cy="204788"/>
        </p:xfrm>
        <a:graphic>
          <a:graphicData uri="http://schemas.openxmlformats.org/presentationml/2006/ole">
            <mc:AlternateContent xmlns:mc="http://schemas.openxmlformats.org/markup-compatibility/2006">
              <mc:Choice xmlns:v="urn:schemas-microsoft-com:vml" Requires="v">
                <p:oleObj spid="_x0000_s5121" name="Document" r:id="rId5" imgW="5486400" imgH="203200" progId="Word.Document.8">
                  <p:embed/>
                </p:oleObj>
              </mc:Choice>
              <mc:Fallback>
                <p:oleObj name="Document" r:id="rId5" imgW="5486400" imgH="203200" progId="Word.Document.8">
                  <p:embed/>
                  <p:pic>
                    <p:nvPicPr>
                      <p:cNvPr id="20482" name="Object 2">
                        <a:extLst>
                          <a:ext uri="{FF2B5EF4-FFF2-40B4-BE49-F238E27FC236}">
                            <a16:creationId xmlns:a16="http://schemas.microsoft.com/office/drawing/2014/main" id="{6B0CB694-0BD1-9E41-8294-6384B7F89DA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9664" y="3327400"/>
                        <a:ext cx="5982134" cy="204788"/>
                      </a:xfrm>
                      <a:prstGeom prst="rect">
                        <a:avLst/>
                      </a:prstGeom>
                      <a:noFill/>
                      <a:ln>
                        <a:noFill/>
                      </a:ln>
                      <a:effectLst/>
                    </p:spPr>
                  </p:pic>
                </p:oleObj>
              </mc:Fallback>
            </mc:AlternateContent>
          </a:graphicData>
        </a:graphic>
      </p:graphicFrame>
      <p:graphicFrame>
        <p:nvGraphicFramePr>
          <p:cNvPr id="25" name="Object 3">
            <a:extLst>
              <a:ext uri="{FF2B5EF4-FFF2-40B4-BE49-F238E27FC236}">
                <a16:creationId xmlns:a16="http://schemas.microsoft.com/office/drawing/2014/main" id="{B3E9CF97-19DA-BA41-B859-7A358C812A0C}"/>
              </a:ext>
            </a:extLst>
          </p:cNvPr>
          <p:cNvGraphicFramePr>
            <a:graphicFrameLocks noChangeAspect="1"/>
          </p:cNvGraphicFramePr>
          <p:nvPr>
            <p:extLst>
              <p:ext uri="{D42A27DB-BD31-4B8C-83A1-F6EECF244321}">
                <p14:modId xmlns:p14="http://schemas.microsoft.com/office/powerpoint/2010/main" val="2365057692"/>
              </p:ext>
            </p:extLst>
          </p:nvPr>
        </p:nvGraphicFramePr>
        <p:xfrm>
          <a:off x="2379664" y="3327400"/>
          <a:ext cx="5982134" cy="204788"/>
        </p:xfrm>
        <a:graphic>
          <a:graphicData uri="http://schemas.openxmlformats.org/presentationml/2006/ole">
            <mc:AlternateContent xmlns:mc="http://schemas.openxmlformats.org/markup-compatibility/2006">
              <mc:Choice xmlns:v="urn:schemas-microsoft-com:vml" Requires="v">
                <p:oleObj spid="_x0000_s5122" name="Document" r:id="rId7" imgW="5486400" imgH="203200" progId="Word.Document.8">
                  <p:embed/>
                </p:oleObj>
              </mc:Choice>
              <mc:Fallback>
                <p:oleObj name="Document" r:id="rId7" imgW="5486400" imgH="203200" progId="Word.Document.8">
                  <p:embed/>
                  <p:pic>
                    <p:nvPicPr>
                      <p:cNvPr id="20483" name="Object 3">
                        <a:extLst>
                          <a:ext uri="{FF2B5EF4-FFF2-40B4-BE49-F238E27FC236}">
                            <a16:creationId xmlns:a16="http://schemas.microsoft.com/office/drawing/2014/main" id="{06997539-818F-ED4D-9C6D-909A5E8917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9664" y="3327400"/>
                        <a:ext cx="5982134" cy="204788"/>
                      </a:xfrm>
                      <a:prstGeom prst="rect">
                        <a:avLst/>
                      </a:prstGeom>
                      <a:noFill/>
                      <a:ln>
                        <a:noFill/>
                      </a:ln>
                      <a:effectLst/>
                    </p:spPr>
                  </p:pic>
                </p:oleObj>
              </mc:Fallback>
            </mc:AlternateContent>
          </a:graphicData>
        </a:graphic>
      </p:graphicFrame>
      <p:sp>
        <p:nvSpPr>
          <p:cNvPr id="26" name="Rectangle 1">
            <a:extLst>
              <a:ext uri="{FF2B5EF4-FFF2-40B4-BE49-F238E27FC236}">
                <a16:creationId xmlns:a16="http://schemas.microsoft.com/office/drawing/2014/main" id="{DAA6EB3A-AD2E-B941-9A00-668272F12399}"/>
              </a:ext>
            </a:extLst>
          </p:cNvPr>
          <p:cNvSpPr>
            <a:spLocks noChangeArrowheads="1"/>
          </p:cNvSpPr>
          <p:nvPr/>
        </p:nvSpPr>
        <p:spPr bwMode="auto">
          <a:xfrm>
            <a:off x="0" y="603250"/>
            <a:ext cx="9848538" cy="5847755"/>
          </a:xfrm>
          <a:prstGeom prst="rect">
            <a:avLst/>
          </a:prstGeom>
          <a:blipFill dpi="0" rotWithShape="1">
            <a:blip r:embed="rId8">
              <a:alphaModFix amt="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200">
                <a:solidFill>
                  <a:srgbClr val="0070C0"/>
                </a:solidFill>
                <a:latin typeface="Times New Roman" panose="02020603050405020304" pitchFamily="18" charset="0"/>
                <a:cs typeface="Times New Roman" panose="02020603050405020304" pitchFamily="18" charset="0"/>
              </a:rPr>
              <a:t>                                                               </a:t>
            </a:r>
            <a:r>
              <a:rPr lang="vi-VN" altLang="en-US" sz="2200">
                <a:solidFill>
                  <a:srgbClr val="0070C0"/>
                </a:solidFill>
                <a:latin typeface="Times New Roman" panose="02020603050405020304" pitchFamily="18" charset="0"/>
                <a:cs typeface="Times New Roman" panose="02020603050405020304" pitchFamily="18" charset="0"/>
              </a:rPr>
              <a:t>Hà Nội, ngày </a:t>
            </a:r>
            <a:r>
              <a:rPr lang="en-US" altLang="en-US" sz="2200">
                <a:solidFill>
                  <a:srgbClr val="0070C0"/>
                </a:solidFill>
                <a:latin typeface="Times New Roman" panose="02020603050405020304" pitchFamily="18" charset="0"/>
                <a:cs typeface="Times New Roman" panose="02020603050405020304" pitchFamily="18" charset="0"/>
              </a:rPr>
              <a:t>2</a:t>
            </a:r>
            <a:r>
              <a:rPr lang="vi-VN" altLang="en-US" sz="2200">
                <a:solidFill>
                  <a:srgbClr val="0070C0"/>
                </a:solidFill>
                <a:latin typeface="Times New Roman" panose="02020603050405020304" pitchFamily="18" charset="0"/>
                <a:cs typeface="Times New Roman" panose="02020603050405020304" pitchFamily="18" charset="0"/>
              </a:rPr>
              <a:t> tháng 1</a:t>
            </a:r>
            <a:r>
              <a:rPr lang="en-US" altLang="en-US" sz="2200">
                <a:solidFill>
                  <a:srgbClr val="0070C0"/>
                </a:solidFill>
                <a:latin typeface="Times New Roman" panose="02020603050405020304" pitchFamily="18" charset="0"/>
                <a:cs typeface="Times New Roman" panose="02020603050405020304" pitchFamily="18" charset="0"/>
              </a:rPr>
              <a:t>2</a:t>
            </a:r>
            <a:r>
              <a:rPr lang="vi-VN" altLang="en-US" sz="2200">
                <a:solidFill>
                  <a:srgbClr val="0070C0"/>
                </a:solidFill>
                <a:latin typeface="Times New Roman" panose="02020603050405020304" pitchFamily="18" charset="0"/>
                <a:cs typeface="Times New Roman" panose="02020603050405020304" pitchFamily="18" charset="0"/>
              </a:rPr>
              <a:t> năm 2</a:t>
            </a:r>
            <a:r>
              <a:rPr lang="en-US" altLang="en-US" sz="2200">
                <a:solidFill>
                  <a:srgbClr val="0070C0"/>
                </a:solidFill>
                <a:latin typeface="Times New Roman" panose="02020603050405020304" pitchFamily="18" charset="0"/>
                <a:cs typeface="Times New Roman" panose="02020603050405020304" pitchFamily="18" charset="0"/>
              </a:rPr>
              <a:t>0</a:t>
            </a:r>
            <a:r>
              <a:rPr lang="vi-VN" altLang="en-US" sz="2200">
                <a:solidFill>
                  <a:srgbClr val="0070C0"/>
                </a:solidFill>
                <a:latin typeface="Times New Roman" panose="02020603050405020304" pitchFamily="18" charset="0"/>
                <a:cs typeface="Times New Roman" panose="02020603050405020304" pitchFamily="18" charset="0"/>
              </a:rPr>
              <a:t>2</a:t>
            </a:r>
            <a:r>
              <a:rPr lang="en-US" altLang="en-US" sz="2200">
                <a:solidFill>
                  <a:srgbClr val="0070C0"/>
                </a:solidFill>
                <a:latin typeface="Times New Roman" panose="02020603050405020304" pitchFamily="18" charset="0"/>
                <a:cs typeface="Times New Roman" panose="02020603050405020304" pitchFamily="18" charset="0"/>
              </a:rPr>
              <a:t>1</a:t>
            </a:r>
            <a:endParaRPr lang="vi-VN" altLang="en-US" sz="2200">
              <a:solidFill>
                <a:srgbClr val="0070C0"/>
              </a:solidFill>
              <a:latin typeface="Times New Roman" panose="02020603050405020304" pitchFamily="18" charset="0"/>
              <a:cs typeface="Times New Roman" panose="02020603050405020304" pitchFamily="18" charset="0"/>
            </a:endParaRPr>
          </a:p>
          <a:p>
            <a:pPr>
              <a:spcBef>
                <a:spcPct val="0"/>
              </a:spcBef>
              <a:buFontTx/>
              <a:buNone/>
            </a:pPr>
            <a:r>
              <a:rPr lang="en-US" altLang="en-US" sz="2200">
                <a:solidFill>
                  <a:srgbClr val="0070C0"/>
                </a:solidFill>
                <a:latin typeface="Times New Roman" panose="02020603050405020304" pitchFamily="18" charset="0"/>
                <a:cs typeface="Times New Roman" panose="02020603050405020304" pitchFamily="18" charset="0"/>
              </a:rPr>
              <a:t> </a:t>
            </a:r>
            <a:r>
              <a:rPr lang="vi-VN" altLang="en-US" sz="2200">
                <a:solidFill>
                  <a:srgbClr val="0070C0"/>
                </a:solidFill>
                <a:latin typeface="Times New Roman" panose="02020603050405020304" pitchFamily="18" charset="0"/>
                <a:cs typeface="Times New Roman" panose="02020603050405020304" pitchFamily="18" charset="0"/>
              </a:rPr>
              <a:t>Bạn Ngọc thân mến!</a:t>
            </a:r>
          </a:p>
          <a:p>
            <a:pPr>
              <a:spcBef>
                <a:spcPct val="0"/>
              </a:spcBef>
              <a:buFontTx/>
              <a:buNone/>
            </a:pPr>
            <a:r>
              <a:rPr lang="en-US" altLang="en-US" sz="2200">
                <a:solidFill>
                  <a:srgbClr val="0070C0"/>
                </a:solidFill>
                <a:latin typeface="Times New Roman" panose="02020603050405020304" pitchFamily="18" charset="0"/>
                <a:cs typeface="Times New Roman" panose="02020603050405020304" pitchFamily="18" charset="0"/>
              </a:rPr>
              <a:t>	</a:t>
            </a:r>
            <a:r>
              <a:rPr lang="vi-VN" altLang="en-US" sz="2200">
                <a:solidFill>
                  <a:srgbClr val="0070C0"/>
                </a:solidFill>
                <a:latin typeface="Times New Roman" panose="02020603050405020304" pitchFamily="18" charset="0"/>
                <a:cs typeface="Times New Roman" panose="02020603050405020304" pitchFamily="18" charset="0"/>
              </a:rPr>
              <a:t>Chắc bạn ngạc nhiên lắm khi nhận được thư mình vì bạn không hề biết mình. Nhưng mình lại biết bạn đấy</a:t>
            </a:r>
            <a:r>
              <a:rPr lang="en-US" altLang="en-US" sz="2200">
                <a:solidFill>
                  <a:srgbClr val="0070C0"/>
                </a:solidFill>
                <a:latin typeface="Times New Roman" panose="02020603050405020304" pitchFamily="18" charset="0"/>
                <a:cs typeface="Times New Roman" panose="02020603050405020304" pitchFamily="18" charset="0"/>
              </a:rPr>
              <a:t>.</a:t>
            </a:r>
            <a:endParaRPr lang="vi-VN" altLang="en-US" sz="2200">
              <a:solidFill>
                <a:srgbClr val="0070C0"/>
              </a:solidFill>
              <a:latin typeface="Times New Roman" panose="02020603050405020304" pitchFamily="18" charset="0"/>
              <a:cs typeface="Times New Roman" panose="02020603050405020304" pitchFamily="18" charset="0"/>
            </a:endParaRPr>
          </a:p>
          <a:p>
            <a:pPr>
              <a:spcBef>
                <a:spcPct val="0"/>
              </a:spcBef>
              <a:buFontTx/>
              <a:buNone/>
            </a:pPr>
            <a:r>
              <a:rPr lang="en-US" altLang="en-US" sz="2200">
                <a:solidFill>
                  <a:srgbClr val="0070C0"/>
                </a:solidFill>
                <a:latin typeface="Times New Roman" panose="02020603050405020304" pitchFamily="18" charset="0"/>
                <a:cs typeface="Times New Roman" panose="02020603050405020304" pitchFamily="18" charset="0"/>
              </a:rPr>
              <a:t>	</a:t>
            </a:r>
            <a:r>
              <a:rPr lang="vi-VN" altLang="en-US" sz="2200">
                <a:solidFill>
                  <a:srgbClr val="0070C0"/>
                </a:solidFill>
                <a:latin typeface="Times New Roman" panose="02020603050405020304" pitchFamily="18" charset="0"/>
                <a:cs typeface="Times New Roman" panose="02020603050405020304" pitchFamily="18" charset="0"/>
              </a:rPr>
              <a:t>Mình là Hoàng Lê Minh, học sinh lớp 3</a:t>
            </a:r>
            <a:r>
              <a:rPr lang="en-US" altLang="en-US" sz="2200">
                <a:solidFill>
                  <a:srgbClr val="0070C0"/>
                </a:solidFill>
                <a:latin typeface="Times New Roman" panose="02020603050405020304" pitchFamily="18" charset="0"/>
                <a:cs typeface="Times New Roman" panose="02020603050405020304" pitchFamily="18" charset="0"/>
              </a:rPr>
              <a:t>B</a:t>
            </a:r>
            <a:r>
              <a:rPr lang="vi-VN" altLang="en-US" sz="2200">
                <a:solidFill>
                  <a:srgbClr val="0070C0"/>
                </a:solidFill>
                <a:latin typeface="Times New Roman" panose="02020603050405020304" pitchFamily="18" charset="0"/>
                <a:cs typeface="Times New Roman" panose="02020603050405020304" pitchFamily="18" charset="0"/>
              </a:rPr>
              <a:t>, trường Tiểu học Thành Công, thành phố Hà Nội. Mình được biết về bạn qua báo Thiếu niên Tiền phong với tấm gương tiêu biểu vể học sinh nghèo vượt khó. Mình rất khâm phục nên muốn viết thư làm quen với bạn. Mình mong muốn chúng mình sẽ trở thành những người bạn tốt và cùng nhau phấn đấu để học tập đạt kết quả cao hơn. Mình cũng rất muốn có một ngày nào đó, hai đứa mình gặp nhau trên quê hương bạn, cùng ngắm cảnh đẹp của thành phố Sa Pa huyền ảo trong sương. Bạn </a:t>
            </a:r>
            <a:r>
              <a:rPr lang="en-US" altLang="en-US" sz="2200">
                <a:solidFill>
                  <a:srgbClr val="0070C0"/>
                </a:solidFill>
                <a:latin typeface="Times New Roman" panose="02020603050405020304" pitchFamily="18" charset="0"/>
                <a:cs typeface="Times New Roman" panose="02020603050405020304" pitchFamily="18" charset="0"/>
              </a:rPr>
              <a:t>đ</a:t>
            </a:r>
            <a:r>
              <a:rPr lang="vi-VN" altLang="en-US" sz="2200">
                <a:solidFill>
                  <a:srgbClr val="0070C0"/>
                </a:solidFill>
                <a:latin typeface="Times New Roman" panose="02020603050405020304" pitchFamily="18" charset="0"/>
                <a:cs typeface="Times New Roman" panose="02020603050405020304" pitchFamily="18" charset="0"/>
              </a:rPr>
              <a:t>ồng ý nhé!</a:t>
            </a:r>
          </a:p>
          <a:p>
            <a:pPr>
              <a:spcBef>
                <a:spcPct val="0"/>
              </a:spcBef>
              <a:buFontTx/>
              <a:buNone/>
            </a:pPr>
            <a:r>
              <a:rPr lang="vi-VN" altLang="en-US" sz="2200">
                <a:solidFill>
                  <a:srgbClr val="0070C0"/>
                </a:solidFill>
                <a:latin typeface="Times New Roman" panose="02020603050405020304" pitchFamily="18" charset="0"/>
                <a:cs typeface="Times New Roman" panose="02020603050405020304" pitchFamily="18" charset="0"/>
              </a:rPr>
              <a:t> </a:t>
            </a:r>
          </a:p>
          <a:p>
            <a:pPr>
              <a:spcBef>
                <a:spcPct val="0"/>
              </a:spcBef>
              <a:buFontTx/>
              <a:buNone/>
            </a:pPr>
            <a:r>
              <a:rPr lang="en-US" altLang="en-US" sz="2200">
                <a:solidFill>
                  <a:srgbClr val="0070C0"/>
                </a:solidFill>
                <a:latin typeface="Times New Roman" panose="02020603050405020304" pitchFamily="18" charset="0"/>
                <a:cs typeface="Times New Roman" panose="02020603050405020304" pitchFamily="18" charset="0"/>
              </a:rPr>
              <a:t>	</a:t>
            </a:r>
            <a:r>
              <a:rPr lang="vi-VN" altLang="en-US" sz="2200">
                <a:solidFill>
                  <a:srgbClr val="0070C0"/>
                </a:solidFill>
                <a:latin typeface="Times New Roman" panose="02020603050405020304" pitchFamily="18" charset="0"/>
                <a:cs typeface="Times New Roman" panose="02020603050405020304" pitchFamily="18" charset="0"/>
              </a:rPr>
              <a:t>Rất mong thư hồi âm của bạn. Hãy gửi thư cho mình theo địa chỉ trên nhé!</a:t>
            </a:r>
          </a:p>
          <a:p>
            <a:pPr>
              <a:spcBef>
                <a:spcPct val="0"/>
              </a:spcBef>
              <a:buFontTx/>
              <a:buNone/>
            </a:pPr>
            <a:r>
              <a:rPr lang="vi-VN" altLang="en-US" sz="2200">
                <a:solidFill>
                  <a:srgbClr val="0070C0"/>
                </a:solidFill>
                <a:latin typeface="Times New Roman" panose="02020603050405020304" pitchFamily="18" charset="0"/>
                <a:cs typeface="Times New Roman" panose="02020603050405020304" pitchFamily="18" charset="0"/>
              </a:rPr>
              <a:t>Chúc bạn sức khoẻ và thành công.</a:t>
            </a:r>
          </a:p>
          <a:p>
            <a:pPr>
              <a:spcBef>
                <a:spcPct val="0"/>
              </a:spcBef>
              <a:buFontTx/>
              <a:buNone/>
            </a:pPr>
            <a:r>
              <a:rPr lang="en-US" altLang="en-US" sz="2200">
                <a:solidFill>
                  <a:srgbClr val="0070C0"/>
                </a:solidFill>
                <a:latin typeface="Times New Roman" panose="02020603050405020304" pitchFamily="18" charset="0"/>
                <a:cs typeface="Times New Roman" panose="02020603050405020304" pitchFamily="18" charset="0"/>
              </a:rPr>
              <a:t>                                                                                        </a:t>
            </a:r>
            <a:r>
              <a:rPr lang="vi-VN" altLang="en-US" sz="2200">
                <a:solidFill>
                  <a:srgbClr val="0070C0"/>
                </a:solidFill>
                <a:latin typeface="Times New Roman" panose="02020603050405020304" pitchFamily="18" charset="0"/>
                <a:cs typeface="Times New Roman" panose="02020603050405020304" pitchFamily="18" charset="0"/>
              </a:rPr>
              <a:t>Bạn mới quen </a:t>
            </a:r>
            <a:endParaRPr lang="en-US" altLang="en-US" sz="2200">
              <a:solidFill>
                <a:srgbClr val="0070C0"/>
              </a:solidFill>
              <a:latin typeface="Times New Roman" panose="02020603050405020304" pitchFamily="18" charset="0"/>
              <a:cs typeface="Times New Roman" panose="02020603050405020304" pitchFamily="18" charset="0"/>
            </a:endParaRPr>
          </a:p>
          <a:p>
            <a:pPr>
              <a:spcBef>
                <a:spcPct val="0"/>
              </a:spcBef>
              <a:buFontTx/>
              <a:buNone/>
            </a:pPr>
            <a:r>
              <a:rPr lang="en-US" altLang="en-US" sz="2200" i="1">
                <a:solidFill>
                  <a:srgbClr val="0070C0"/>
                </a:solidFill>
                <a:latin typeface="Times New Roman" panose="02020603050405020304" pitchFamily="18" charset="0"/>
                <a:cs typeface="Times New Roman" panose="02020603050405020304" pitchFamily="18" charset="0"/>
              </a:rPr>
              <a:t>                                                                                              Minh</a:t>
            </a:r>
          </a:p>
          <a:p>
            <a:pPr algn="ctr">
              <a:spcBef>
                <a:spcPct val="0"/>
              </a:spcBef>
              <a:buFontTx/>
              <a:buNone/>
            </a:pPr>
            <a:r>
              <a:rPr lang="en-US" altLang="en-US" sz="2200">
                <a:solidFill>
                  <a:srgbClr val="0070C0"/>
                </a:solidFill>
                <a:latin typeface="Times New Roman" panose="02020603050405020304" pitchFamily="18" charset="0"/>
                <a:cs typeface="Times New Roman" panose="02020603050405020304" pitchFamily="18" charset="0"/>
              </a:rPr>
              <a:t>                                                   </a:t>
            </a:r>
            <a:r>
              <a:rPr lang="vi-VN" altLang="en-US" sz="2200">
                <a:solidFill>
                  <a:srgbClr val="0070C0"/>
                </a:solidFill>
                <a:latin typeface="Times New Roman" panose="02020603050405020304" pitchFamily="18" charset="0"/>
                <a:cs typeface="Times New Roman" panose="02020603050405020304" pitchFamily="18" charset="0"/>
              </a:rPr>
              <a:t>Hoàng Lê Minh</a:t>
            </a:r>
          </a:p>
        </p:txBody>
      </p:sp>
    </p:spTree>
    <p:extLst>
      <p:ext uri="{BB962C8B-B14F-4D97-AF65-F5344CB8AC3E}">
        <p14:creationId xmlns:p14="http://schemas.microsoft.com/office/powerpoint/2010/main" val="1779749216"/>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2" presetClass="entr" presetSubtype="2" decel="10000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 calcmode="lin" valueType="num">
                                      <p:cBhvr additive="base">
                                        <p:cTn id="10" dur="750" fill="hold"/>
                                        <p:tgtEl>
                                          <p:spTgt spid="8"/>
                                        </p:tgtEl>
                                        <p:attrNameLst>
                                          <p:attrName>ppt_x</p:attrName>
                                        </p:attrNameLst>
                                      </p:cBhvr>
                                      <p:tavLst>
                                        <p:tav tm="0">
                                          <p:val>
                                            <p:strVal val="1+#ppt_w/2"/>
                                          </p:val>
                                        </p:tav>
                                        <p:tav tm="100000">
                                          <p:val>
                                            <p:strVal val="#ppt_x"/>
                                          </p:val>
                                        </p:tav>
                                      </p:tavLst>
                                    </p:anim>
                                    <p:anim calcmode="lin" valueType="num">
                                      <p:cBhvr additive="base">
                                        <p:cTn id="11" dur="75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nvGrpSpPr>
        <p:grpSpPr>
          <a:xfrm>
            <a:off x="0" y="1272746"/>
            <a:ext cx="12192000" cy="4300572"/>
            <a:chOff x="0" y="1272746"/>
            <a:chExt cx="12192000" cy="4300572"/>
          </a:xfrm>
        </p:grpSpPr>
        <p:sp>
          <p:nvSpPr>
            <p:cNvPr id="26" name="矩形 25"/>
            <p:cNvSpPr/>
            <p:nvPr/>
          </p:nvSpPr>
          <p:spPr>
            <a:xfrm>
              <a:off x="0" y="1272746"/>
              <a:ext cx="12192000" cy="4176584"/>
            </a:xfrm>
            <a:prstGeom prst="rect">
              <a:avLst/>
            </a:prstGeom>
            <a:solidFill>
              <a:srgbClr val="DEFDF8"/>
            </a:solidFill>
            <a:ln>
              <a:noFill/>
            </a:ln>
            <a:effectLst>
              <a:outerShdw blurRad="190500" dist="63500" dir="2700000" algn="tl"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p:txBody>
        </p:sp>
        <p:pic>
          <p:nvPicPr>
            <p:cNvPr id="27" name="图片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07286"/>
              <a:ext cx="12192000" cy="4066032"/>
            </a:xfrm>
            <a:prstGeom prst="rect">
              <a:avLst/>
            </a:prstGeom>
          </p:spPr>
        </p:pic>
      </p:grpSp>
      <p:sp>
        <p:nvSpPr>
          <p:cNvPr id="28" name="文本框 27"/>
          <p:cNvSpPr txBox="1"/>
          <p:nvPr/>
        </p:nvSpPr>
        <p:spPr>
          <a:xfrm>
            <a:off x="3265264" y="2621143"/>
            <a:ext cx="5925398" cy="2123658"/>
          </a:xfrm>
          <a:prstGeom prst="rect">
            <a:avLst/>
          </a:prstGeom>
          <a:noFill/>
        </p:spPr>
        <p:txBody>
          <a:bodyPr wrap="square" rtlCol="0">
            <a:spAutoFit/>
          </a:bodyPr>
          <a:lstStyle/>
          <a:p>
            <a:pPr algn="ctr">
              <a:spcBef>
                <a:spcPct val="0"/>
              </a:spcBef>
              <a:buFontTx/>
              <a:buNone/>
            </a:pPr>
            <a:r>
              <a:rPr lang="en-US" altLang="zh-CN" sz="66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THỰC HÀNH VIẾT BÀI</a:t>
            </a:r>
            <a:endParaRPr lang="zh-CN" altLang="en-US" sz="66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grpSp>
        <p:nvGrpSpPr>
          <p:cNvPr id="29" name="组合 28"/>
          <p:cNvGrpSpPr/>
          <p:nvPr/>
        </p:nvGrpSpPr>
        <p:grpSpPr>
          <a:xfrm>
            <a:off x="226260" y="1678691"/>
            <a:ext cx="3544106" cy="5375813"/>
            <a:chOff x="226260" y="1678691"/>
            <a:chExt cx="3544106" cy="5375813"/>
          </a:xfrm>
        </p:grpSpPr>
        <p:sp>
          <p:nvSpPr>
            <p:cNvPr id="30" name="椭圆 29"/>
            <p:cNvSpPr/>
            <p:nvPr/>
          </p:nvSpPr>
          <p:spPr>
            <a:xfrm>
              <a:off x="631319" y="6523212"/>
              <a:ext cx="2323045" cy="272092"/>
            </a:xfrm>
            <a:prstGeom prst="ellipse">
              <a:avLst/>
            </a:prstGeom>
            <a:solidFill>
              <a:srgbClr val="9EB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260" y="1678691"/>
              <a:ext cx="3544106" cy="5375813"/>
            </a:xfrm>
            <a:prstGeom prst="rect">
              <a:avLst/>
            </a:prstGeom>
            <a:effectLst>
              <a:outerShdw blurRad="101600" dist="38100" dir="2700000" algn="tl" rotWithShape="0">
                <a:prstClr val="black">
                  <a:alpha val="20000"/>
                </a:prstClr>
              </a:outerShdw>
            </a:effectLst>
          </p:spPr>
        </p:pic>
      </p:grpSp>
      <p:pic>
        <p:nvPicPr>
          <p:cNvPr id="36" name="图片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61069">
            <a:off x="2709918" y="1176638"/>
            <a:ext cx="1481282" cy="1481282"/>
          </a:xfrm>
          <a:prstGeom prst="rect">
            <a:avLst/>
          </a:prstGeom>
          <a:effectLst>
            <a:outerShdw blurRad="101600" dist="38100" dir="2700000" algn="tl" rotWithShape="0">
              <a:prstClr val="black">
                <a:alpha val="5000"/>
              </a:prstClr>
            </a:outerShdw>
          </a:effectLst>
        </p:spPr>
      </p:pic>
    </p:spTree>
    <p:extLst>
      <p:ext uri="{BB962C8B-B14F-4D97-AF65-F5344CB8AC3E}">
        <p14:creationId xmlns:p14="http://schemas.microsoft.com/office/powerpoint/2010/main" val="2943980897"/>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par>
                                <p:cTn id="8" presetID="2" presetClass="entr" presetSubtype="4" decel="100000"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 calcmode="lin" valueType="num">
                                      <p:cBhvr additive="base">
                                        <p:cTn id="10" dur="750" fill="hold"/>
                                        <p:tgtEl>
                                          <p:spTgt spid="29"/>
                                        </p:tgtEl>
                                        <p:attrNameLst>
                                          <p:attrName>ppt_x</p:attrName>
                                        </p:attrNameLst>
                                      </p:cBhvr>
                                      <p:tavLst>
                                        <p:tav tm="0">
                                          <p:val>
                                            <p:strVal val="#ppt_x"/>
                                          </p:val>
                                        </p:tav>
                                        <p:tav tm="100000">
                                          <p:val>
                                            <p:strVal val="#ppt_x"/>
                                          </p:val>
                                        </p:tav>
                                      </p:tavLst>
                                    </p:anim>
                                    <p:anim calcmode="lin" valueType="num">
                                      <p:cBhvr additive="base">
                                        <p:cTn id="11" dur="750" fill="hold"/>
                                        <p:tgtEl>
                                          <p:spTgt spid="29"/>
                                        </p:tgtEl>
                                        <p:attrNameLst>
                                          <p:attrName>ppt_y</p:attrName>
                                        </p:attrNameLst>
                                      </p:cBhvr>
                                      <p:tavLst>
                                        <p:tav tm="0">
                                          <p:val>
                                            <p:strVal val="1+#ppt_h/2"/>
                                          </p:val>
                                        </p:tav>
                                        <p:tav tm="100000">
                                          <p:val>
                                            <p:strVal val="#ppt_y"/>
                                          </p:val>
                                        </p:tav>
                                      </p:tavLst>
                                    </p:anim>
                                  </p:childTnLst>
                                </p:cTn>
                              </p:par>
                              <p:par>
                                <p:cTn id="12" presetID="47" presetClass="entr" presetSubtype="0" fill="hold" nodeType="withEffect">
                                  <p:stCondLst>
                                    <p:cond delay="0"/>
                                  </p:stCondLst>
                                  <p:childTnLst>
                                    <p:set>
                                      <p:cBhvr>
                                        <p:cTn id="13" dur="1" fill="hold">
                                          <p:stCondLst>
                                            <p:cond delay="0"/>
                                          </p:stCondLst>
                                        </p:cTn>
                                        <p:tgtEl>
                                          <p:spTgt spid="36"/>
                                        </p:tgtEl>
                                        <p:attrNameLst>
                                          <p:attrName>style.visibility</p:attrName>
                                        </p:attrNameLst>
                                      </p:cBhvr>
                                      <p:to>
                                        <p:strVal val="visible"/>
                                      </p:to>
                                    </p:set>
                                    <p:animEffect transition="in" filter="fade">
                                      <p:cBhvr>
                                        <p:cTn id="14" dur="750"/>
                                        <p:tgtEl>
                                          <p:spTgt spid="36"/>
                                        </p:tgtEl>
                                      </p:cBhvr>
                                    </p:animEffect>
                                    <p:anim calcmode="lin" valueType="num">
                                      <p:cBhvr>
                                        <p:cTn id="15" dur="750" fill="hold"/>
                                        <p:tgtEl>
                                          <p:spTgt spid="36"/>
                                        </p:tgtEl>
                                        <p:attrNameLst>
                                          <p:attrName>ppt_x</p:attrName>
                                        </p:attrNameLst>
                                      </p:cBhvr>
                                      <p:tavLst>
                                        <p:tav tm="0">
                                          <p:val>
                                            <p:strVal val="#ppt_x"/>
                                          </p:val>
                                        </p:tav>
                                        <p:tav tm="100000">
                                          <p:val>
                                            <p:strVal val="#ppt_x"/>
                                          </p:val>
                                        </p:tav>
                                      </p:tavLst>
                                    </p:anim>
                                    <p:anim calcmode="lin" valueType="num">
                                      <p:cBhvr>
                                        <p:cTn id="16" dur="750" fill="hold"/>
                                        <p:tgtEl>
                                          <p:spTgt spid="36"/>
                                        </p:tgtEl>
                                        <p:attrNameLst>
                                          <p:attrName>ppt_y</p:attrName>
                                        </p:attrNameLst>
                                      </p:cBhvr>
                                      <p:tavLst>
                                        <p:tav tm="0">
                                          <p:val>
                                            <p:strVal val="#ppt_y-.1"/>
                                          </p:val>
                                        </p:tav>
                                        <p:tav tm="100000">
                                          <p:val>
                                            <p:strVal val="#ppt_y"/>
                                          </p:val>
                                        </p:tav>
                                      </p:tavLst>
                                    </p:anim>
                                  </p:childTnLst>
                                </p:cTn>
                              </p:par>
                              <p:par>
                                <p:cTn id="17" presetID="26" presetClass="entr" presetSubtype="0" fill="hold" grpId="0" nodeType="withEffect">
                                  <p:stCondLst>
                                    <p:cond delay="500"/>
                                  </p:stCondLst>
                                  <p:childTnLst>
                                    <p:set>
                                      <p:cBhvr>
                                        <p:cTn id="18" dur="1" fill="hold">
                                          <p:stCondLst>
                                            <p:cond delay="0"/>
                                          </p:stCondLst>
                                        </p:cTn>
                                        <p:tgtEl>
                                          <p:spTgt spid="28"/>
                                        </p:tgtEl>
                                        <p:attrNameLst>
                                          <p:attrName>style.visibility</p:attrName>
                                        </p:attrNameLst>
                                      </p:cBhvr>
                                      <p:to>
                                        <p:strVal val="visible"/>
                                      </p:to>
                                    </p:set>
                                    <p:animEffect transition="in" filter="wipe(down)">
                                      <p:cBhvr>
                                        <p:cTn id="19" dur="580">
                                          <p:stCondLst>
                                            <p:cond delay="0"/>
                                          </p:stCondLst>
                                        </p:cTn>
                                        <p:tgtEl>
                                          <p:spTgt spid="28"/>
                                        </p:tgtEl>
                                      </p:cBhvr>
                                    </p:animEffect>
                                    <p:anim calcmode="lin" valueType="num">
                                      <p:cBhvr>
                                        <p:cTn id="20"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25" dur="26">
                                          <p:stCondLst>
                                            <p:cond delay="650"/>
                                          </p:stCondLst>
                                        </p:cTn>
                                        <p:tgtEl>
                                          <p:spTgt spid="28"/>
                                        </p:tgtEl>
                                      </p:cBhvr>
                                      <p:to x="100000" y="60000"/>
                                    </p:animScale>
                                    <p:animScale>
                                      <p:cBhvr>
                                        <p:cTn id="26" dur="166" decel="50000">
                                          <p:stCondLst>
                                            <p:cond delay="676"/>
                                          </p:stCondLst>
                                        </p:cTn>
                                        <p:tgtEl>
                                          <p:spTgt spid="28"/>
                                        </p:tgtEl>
                                      </p:cBhvr>
                                      <p:to x="100000" y="100000"/>
                                    </p:animScale>
                                    <p:animScale>
                                      <p:cBhvr>
                                        <p:cTn id="27" dur="26">
                                          <p:stCondLst>
                                            <p:cond delay="1312"/>
                                          </p:stCondLst>
                                        </p:cTn>
                                        <p:tgtEl>
                                          <p:spTgt spid="28"/>
                                        </p:tgtEl>
                                      </p:cBhvr>
                                      <p:to x="100000" y="80000"/>
                                    </p:animScale>
                                    <p:animScale>
                                      <p:cBhvr>
                                        <p:cTn id="28" dur="166" decel="50000">
                                          <p:stCondLst>
                                            <p:cond delay="1338"/>
                                          </p:stCondLst>
                                        </p:cTn>
                                        <p:tgtEl>
                                          <p:spTgt spid="28"/>
                                        </p:tgtEl>
                                      </p:cBhvr>
                                      <p:to x="100000" y="100000"/>
                                    </p:animScale>
                                    <p:animScale>
                                      <p:cBhvr>
                                        <p:cTn id="29" dur="26">
                                          <p:stCondLst>
                                            <p:cond delay="1642"/>
                                          </p:stCondLst>
                                        </p:cTn>
                                        <p:tgtEl>
                                          <p:spTgt spid="28"/>
                                        </p:tgtEl>
                                      </p:cBhvr>
                                      <p:to x="100000" y="90000"/>
                                    </p:animScale>
                                    <p:animScale>
                                      <p:cBhvr>
                                        <p:cTn id="30" dur="166" decel="50000">
                                          <p:stCondLst>
                                            <p:cond delay="1668"/>
                                          </p:stCondLst>
                                        </p:cTn>
                                        <p:tgtEl>
                                          <p:spTgt spid="28"/>
                                        </p:tgtEl>
                                      </p:cBhvr>
                                      <p:to x="100000" y="100000"/>
                                    </p:animScale>
                                    <p:animScale>
                                      <p:cBhvr>
                                        <p:cTn id="31" dur="26">
                                          <p:stCondLst>
                                            <p:cond delay="1808"/>
                                          </p:stCondLst>
                                        </p:cTn>
                                        <p:tgtEl>
                                          <p:spTgt spid="28"/>
                                        </p:tgtEl>
                                      </p:cBhvr>
                                      <p:to x="100000" y="95000"/>
                                    </p:animScale>
                                    <p:animScale>
                                      <p:cBhvr>
                                        <p:cTn id="32" dur="166" decel="50000">
                                          <p:stCondLst>
                                            <p:cond delay="1834"/>
                                          </p:stCondLst>
                                        </p:cTn>
                                        <p:tgtEl>
                                          <p:spTgt spid="2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ULTRA_SCORM_COURSE_ID" val="33AA1A94-4A7A-4A35-B2FC-945E9136AF59"/>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Office 主题​​">
  <a:themeElements>
    <a:clrScheme name="Office">
      <a:dk1>
        <a:srgbClr val="000000"/>
      </a:dk1>
      <a:lt1>
        <a:srgbClr val="FFFFFF"/>
      </a:lt1>
      <a:dk2>
        <a:srgbClr val="778495"/>
      </a:dk2>
      <a:lt2>
        <a:srgbClr val="F0F0F0"/>
      </a:lt2>
      <a:accent1>
        <a:srgbClr val="368FE2"/>
      </a:accent1>
      <a:accent2>
        <a:srgbClr val="E52739"/>
      </a:accent2>
      <a:accent3>
        <a:srgbClr val="F0872A"/>
      </a:accent3>
      <a:accent4>
        <a:srgbClr val="7CB349"/>
      </a:accent4>
      <a:accent5>
        <a:srgbClr val="505050"/>
      </a:accent5>
      <a:accent6>
        <a:srgbClr val="809295"/>
      </a:accent6>
      <a:hlink>
        <a:srgbClr val="368FE2"/>
      </a:hlink>
      <a:folHlink>
        <a:srgbClr val="BFBFBF"/>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自我介绍.pptx" id="{9CA782AD-DB7E-43C6-ACA2-FFE48FCA813C}" vid="{B9A1D65E-B96F-4E68-82D3-417E629A779E}"/>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538</TotalTime>
  <Words>753</Words>
  <Application>Microsoft Macintosh PowerPoint</Application>
  <PresentationFormat>Widescreen</PresentationFormat>
  <Paragraphs>45</Paragraphs>
  <Slides>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等线</vt:lpstr>
      <vt:lpstr>Arial</vt:lpstr>
      <vt:lpstr>Times New Roman</vt:lpstr>
      <vt:lpstr>Office 主题​​</vt:lpstr>
      <vt:lpstr>Microsoft Word Document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cp:lastModifiedBy>Microsoft Office User</cp:lastModifiedBy>
  <cp:revision>61</cp:revision>
  <dcterms:created xsi:type="dcterms:W3CDTF">2018-06-21T10:17:50Z</dcterms:created>
  <dcterms:modified xsi:type="dcterms:W3CDTF">2021-11-28T13:03:54Z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2052-10.1.0.6748</vt:lpwstr>
  </property>
</Properties>
</file>